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ags/tag9.xml" ContentType="application/vnd.openxmlformats-officedocument.presentationml.tags+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56" r:id="rId4"/>
  </p:sldMasterIdLst>
  <p:notesMasterIdLst>
    <p:notesMasterId r:id="rId12"/>
  </p:notesMasterIdLst>
  <p:handoutMasterIdLst>
    <p:handoutMasterId r:id="rId13"/>
  </p:handoutMasterIdLst>
  <p:sldIdLst>
    <p:sldId id="430" r:id="rId5"/>
    <p:sldId id="459" r:id="rId6"/>
    <p:sldId id="446" r:id="rId7"/>
    <p:sldId id="460" r:id="rId8"/>
    <p:sldId id="458" r:id="rId9"/>
    <p:sldId id="457" r:id="rId10"/>
    <p:sldId id="461" r:id="rId11"/>
  </p:sldIdLst>
  <p:sldSz cx="9144000" cy="6858000" type="screen4x3"/>
  <p:notesSz cx="7102475" cy="10234613"/>
  <p:embeddedFontLst>
    <p:embeddedFont>
      <p:font typeface="TeleGrotesk Headline Ultra" pitchFamily="2" charset="0"/>
      <p:bold r:id="rId14"/>
    </p:embeddedFont>
    <p:embeddedFont>
      <p:font typeface="Arial Unicode MS" panose="020B0604020202020204" pitchFamily="34" charset="-128"/>
      <p:regular r:id="rId15"/>
    </p:embeddedFont>
    <p:embeddedFont>
      <p:font typeface="Wingdings 2" panose="05020102010507070707" pitchFamily="18" charset="2"/>
      <p:regular r:id="rId16"/>
    </p:embeddedFont>
    <p:embeddedFont>
      <p:font typeface="TeleGrotesk Headline" pitchFamily="2" charset="0"/>
      <p:regular r:id="rId17"/>
    </p:embeddedFont>
    <p:embeddedFont>
      <p:font typeface="Tele-GroteskUlt" pitchFamily="2" charset="0"/>
      <p:regular r:id="rId18"/>
    </p:embeddedFont>
    <p:embeddedFont>
      <p:font typeface="Tele-GroteskFet" pitchFamily="2" charset="0"/>
      <p:regular r:id="rId19"/>
    </p:embeddedFont>
    <p:embeddedFont>
      <p:font typeface="Tele-GroteskNor" pitchFamily="2" charset="0"/>
      <p:regular r:id="rId20"/>
    </p:embeddedFont>
  </p:embeddedFontLst>
  <p:custDataLst>
    <p:tags r:id="rId21"/>
  </p:custDataLst>
  <p:defaultTextStyle>
    <a:defPPr>
      <a:defRPr lang="de-DE"/>
    </a:defPPr>
    <a:lvl1pPr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1pPr>
    <a:lvl2pPr marL="4572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2pPr>
    <a:lvl3pPr marL="9144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3pPr>
    <a:lvl4pPr marL="13716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4pPr>
    <a:lvl5pPr marL="18288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5pPr>
    <a:lvl6pPr marL="2286000" algn="l" defTabSz="914400" rtl="0" eaLnBrk="1" latinLnBrk="0" hangingPunct="1">
      <a:defRPr kern="1200">
        <a:solidFill>
          <a:schemeClr val="bg1"/>
        </a:solidFill>
        <a:latin typeface="Tele-GroteskFet" pitchFamily="2" charset="0"/>
        <a:ea typeface="+mn-ea"/>
        <a:cs typeface="+mn-cs"/>
      </a:defRPr>
    </a:lvl6pPr>
    <a:lvl7pPr marL="2743200" algn="l" defTabSz="914400" rtl="0" eaLnBrk="1" latinLnBrk="0" hangingPunct="1">
      <a:defRPr kern="1200">
        <a:solidFill>
          <a:schemeClr val="bg1"/>
        </a:solidFill>
        <a:latin typeface="Tele-GroteskFet" pitchFamily="2" charset="0"/>
        <a:ea typeface="+mn-ea"/>
        <a:cs typeface="+mn-cs"/>
      </a:defRPr>
    </a:lvl7pPr>
    <a:lvl8pPr marL="3200400" algn="l" defTabSz="914400" rtl="0" eaLnBrk="1" latinLnBrk="0" hangingPunct="1">
      <a:defRPr kern="1200">
        <a:solidFill>
          <a:schemeClr val="bg1"/>
        </a:solidFill>
        <a:latin typeface="Tele-GroteskFet" pitchFamily="2" charset="0"/>
        <a:ea typeface="+mn-ea"/>
        <a:cs typeface="+mn-cs"/>
      </a:defRPr>
    </a:lvl8pPr>
    <a:lvl9pPr marL="3657600" algn="l" defTabSz="914400" rtl="0" eaLnBrk="1" latinLnBrk="0" hangingPunct="1">
      <a:defRPr kern="1200">
        <a:solidFill>
          <a:schemeClr val="bg1"/>
        </a:solidFill>
        <a:latin typeface="Tele-GroteskFet" pitchFamily="2" charset="0"/>
        <a:ea typeface="+mn-ea"/>
        <a:cs typeface="+mn-cs"/>
      </a:defRPr>
    </a:lvl9pPr>
  </p:defaultTextStyle>
  <p:extLst>
    <p:ext uri="{EFAFB233-063F-42B5-8137-9DF3F51BA10A}">
      <p15:sldGuideLst xmlns:p15="http://schemas.microsoft.com/office/powerpoint/2012/main">
        <p15:guide id="1" orient="horz" pos="210">
          <p15:clr>
            <a:srgbClr val="A4A3A4"/>
          </p15:clr>
        </p15:guide>
        <p15:guide id="2" orient="horz" pos="710">
          <p15:clr>
            <a:srgbClr val="A4A3A4"/>
          </p15:clr>
        </p15:guide>
        <p15:guide id="3" orient="horz" pos="1117">
          <p15:clr>
            <a:srgbClr val="A4A3A4"/>
          </p15:clr>
        </p15:guide>
        <p15:guide id="4" orient="horz" pos="829">
          <p15:clr>
            <a:srgbClr val="A4A3A4"/>
          </p15:clr>
        </p15:guide>
        <p15:guide id="5" orient="horz" pos="3634">
          <p15:clr>
            <a:srgbClr val="A4A3A4"/>
          </p15:clr>
        </p15:guide>
        <p15:guide id="6" orient="horz" pos="3816">
          <p15:clr>
            <a:srgbClr val="A4A3A4"/>
          </p15:clr>
        </p15:guide>
        <p15:guide id="7" orient="horz" pos="4124">
          <p15:clr>
            <a:srgbClr val="A4A3A4"/>
          </p15:clr>
        </p15:guide>
        <p15:guide id="8" orient="horz" pos="4004">
          <p15:clr>
            <a:srgbClr val="A4A3A4"/>
          </p15:clr>
        </p15:guide>
        <p15:guide id="9" pos="2922">
          <p15:clr>
            <a:srgbClr val="A4A3A4"/>
          </p15:clr>
        </p15:guide>
        <p15:guide id="10" pos="201">
          <p15:clr>
            <a:srgbClr val="A4A3A4"/>
          </p15:clr>
        </p15:guide>
        <p15:guide id="11" pos="5556">
          <p15:clr>
            <a:srgbClr val="A4A3A4"/>
          </p15:clr>
        </p15:guide>
        <p15:guide id="12" pos="2838">
          <p15:clr>
            <a:srgbClr val="A4A3A4"/>
          </p15:clr>
        </p15:guide>
      </p15:sldGuideLst>
    </p:ext>
    <p:ext uri="{2D200454-40CA-4A62-9FC3-DE9A4176ACB9}">
      <p15:notesGuideLst xmlns:p15="http://schemas.microsoft.com/office/powerpoint/2012/main">
        <p15:guide id="1" orient="horz" pos="3224" userDrawn="1">
          <p15:clr>
            <a:srgbClr val="A4A3A4"/>
          </p15:clr>
        </p15:guide>
        <p15:guide id="2" pos="309" userDrawn="1">
          <p15:clr>
            <a:srgbClr val="A4A3A4"/>
          </p15:clr>
        </p15:guide>
        <p15:guide id="3" pos="416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74"/>
    <a:srgbClr val="9CD3EE"/>
    <a:srgbClr val="64B9E4"/>
    <a:srgbClr val="003B68"/>
    <a:srgbClr val="0091FE"/>
    <a:srgbClr val="007AD6"/>
    <a:srgbClr val="0067B4"/>
    <a:srgbClr val="00589A"/>
    <a:srgbClr val="004A82"/>
    <a:srgbClr val="0029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6768" autoAdjust="0"/>
    <p:restoredTop sz="68650" autoAdjust="0"/>
  </p:normalViewPr>
  <p:slideViewPr>
    <p:cSldViewPr snapToGrid="0" snapToObjects="1">
      <p:cViewPr varScale="1">
        <p:scale>
          <a:sx n="77" d="100"/>
          <a:sy n="77" d="100"/>
        </p:scale>
        <p:origin x="1506" y="84"/>
      </p:cViewPr>
      <p:guideLst>
        <p:guide orient="horz" pos="210"/>
        <p:guide orient="horz" pos="710"/>
        <p:guide orient="horz" pos="1117"/>
        <p:guide orient="horz" pos="829"/>
        <p:guide orient="horz" pos="3634"/>
        <p:guide orient="horz" pos="3816"/>
        <p:guide orient="horz" pos="4124"/>
        <p:guide orient="horz" pos="4004"/>
        <p:guide pos="2922"/>
        <p:guide pos="201"/>
        <p:guide pos="5556"/>
        <p:guide pos="2838"/>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0"/>
    </p:cViewPr>
  </p:sorterViewPr>
  <p:notesViewPr>
    <p:cSldViewPr snapToGrid="0" snapToObjects="1">
      <p:cViewPr varScale="1">
        <p:scale>
          <a:sx n="74" d="100"/>
          <a:sy n="74" d="100"/>
        </p:scale>
        <p:origin x="-3414" y="-96"/>
      </p:cViewPr>
      <p:guideLst>
        <p:guide orient="horz" pos="3224"/>
        <p:guide pos="309"/>
        <p:guide pos="416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tags" Target="../tags/tag10.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sz="quarter" idx="1"/>
          </p:nvPr>
        </p:nvSpPr>
        <p:spPr bwMode="gray">
          <a:xfrm>
            <a:off x="5317327" y="9647239"/>
            <a:ext cx="1151453" cy="288925"/>
          </a:xfrm>
          <a:prstGeom prst="rect">
            <a:avLst/>
          </a:prstGeom>
        </p:spPr>
        <p:txBody>
          <a:bodyPr vert="horz" lIns="0" tIns="0" rIns="0" bIns="0" rtlCol="0" anchor="ctr" anchorCtr="0"/>
          <a:lstStyle>
            <a:lvl1pPr algn="ct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01.10.2012</a:t>
            </a:r>
          </a:p>
        </p:txBody>
      </p:sp>
      <p:sp>
        <p:nvSpPr>
          <p:cNvPr id="4" name="Fußzeilenplatzhalter 3"/>
          <p:cNvSpPr>
            <a:spLocks noGrp="1"/>
          </p:cNvSpPr>
          <p:nvPr>
            <p:ph type="ftr" sz="quarter" idx="2"/>
          </p:nvPr>
        </p:nvSpPr>
        <p:spPr bwMode="gray">
          <a:xfrm>
            <a:off x="492345" y="9647239"/>
            <a:ext cx="4682043" cy="288925"/>
          </a:xfrm>
          <a:prstGeom prst="rect">
            <a:avLst/>
          </a:prstGeom>
        </p:spPr>
        <p:txBody>
          <a:bodyPr vert="horz" lIns="0" tIns="0" rIns="0" bIns="0" rtlCol="0" anchor="ctr" anchorCtr="0"/>
          <a:lstStyle>
            <a:lvl1pPr algn="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 streng vertraulich, vertraulich, intern, öffentlich – Autor / Thema der Präsentation</a:t>
            </a:r>
            <a:endParaRPr lang="de-DE" dirty="0"/>
          </a:p>
        </p:txBody>
      </p:sp>
      <p:sp>
        <p:nvSpPr>
          <p:cNvPr id="5" name="Foliennummernplatzhalter 4"/>
          <p:cNvSpPr>
            <a:spLocks noGrp="1"/>
          </p:cNvSpPr>
          <p:nvPr>
            <p:ph type="sldNum" sz="quarter" idx="3"/>
          </p:nvPr>
        </p:nvSpPr>
        <p:spPr bwMode="gray">
          <a:xfrm>
            <a:off x="6611719" y="9647239"/>
            <a:ext cx="490756" cy="288925"/>
          </a:xfrm>
          <a:prstGeom prst="rect">
            <a:avLst/>
          </a:prstGeom>
        </p:spPr>
        <p:txBody>
          <a:bodyPr vert="horz" lIns="0" tIns="0" rIns="0" bIns="0" rtlCol="0" anchor="ctr" anchorCtr="0"/>
          <a:lstStyle>
            <a:lvl1pPr algn="l" fontAlgn="auto">
              <a:lnSpc>
                <a:spcPct val="100000"/>
              </a:lnSpc>
              <a:spcBef>
                <a:spcPts val="0"/>
              </a:spcBef>
              <a:spcAft>
                <a:spcPts val="0"/>
              </a:spcAft>
              <a:buClrTx/>
              <a:buFontTx/>
              <a:buNone/>
              <a:defRPr sz="1200" smtClean="0">
                <a:solidFill>
                  <a:schemeClr val="tx1"/>
                </a:solidFill>
                <a:latin typeface="+mn-lt"/>
              </a:defRPr>
            </a:lvl1pPr>
          </a:lstStyle>
          <a:p>
            <a:pPr>
              <a:defRPr/>
            </a:pPr>
            <a:fld id="{3C0B2735-EC5B-4E24-B7E5-1C30152B0536}" type="slidenum">
              <a:rPr lang="de-DE"/>
              <a:pPr>
                <a:defRPr/>
              </a:pPr>
              <a:t>‹#›</a:t>
            </a:fld>
            <a:endParaRPr lang="de-DE" dirty="0"/>
          </a:p>
        </p:txBody>
      </p:sp>
      <p:pic>
        <p:nvPicPr>
          <p:cNvPr id="27656" name="Picture 8" descr="TSY_Logo_3c_p"/>
          <p:cNvPicPr>
            <a:picLocks noChangeAspect="1" noChangeArrowheads="1"/>
          </p:cNvPicPr>
          <p:nvPr>
            <p:custDataLst>
              <p:tags r:id="rId2"/>
            </p:custDataLst>
          </p:nvPr>
        </p:nvPicPr>
        <p:blipFill>
          <a:blip r:embed="rId3"/>
          <a:srcRect/>
          <a:stretch>
            <a:fillRect/>
          </a:stretch>
        </p:blipFill>
        <p:spPr bwMode="auto">
          <a:xfrm>
            <a:off x="490758" y="169863"/>
            <a:ext cx="1850264" cy="334962"/>
          </a:xfrm>
          <a:prstGeom prst="rect">
            <a:avLst/>
          </a:prstGeom>
          <a:noFill/>
        </p:spPr>
      </p:pic>
    </p:spTree>
    <p:extLst>
      <p:ext uri="{BB962C8B-B14F-4D97-AF65-F5344CB8AC3E}">
        <p14:creationId xmlns:p14="http://schemas.microsoft.com/office/powerpoint/2010/main" val="338035910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ags" Target="../tags/tag9.xml"/><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bwMode="gray">
          <a:xfrm>
            <a:off x="477838" y="1012825"/>
            <a:ext cx="6116637" cy="4586288"/>
          </a:xfrm>
          <a:prstGeom prst="rect">
            <a:avLst/>
          </a:prstGeom>
          <a:noFill/>
          <a:ln w="3175">
            <a:solidFill>
              <a:schemeClr val="tx1"/>
            </a:solidFill>
          </a:ln>
        </p:spPr>
        <p:txBody>
          <a:bodyPr vert="horz" lIns="99048" tIns="49524" rIns="99048" bIns="49524" rtlCol="0" anchor="ctr"/>
          <a:lstStyle/>
          <a:p>
            <a:pPr lvl="0"/>
            <a:endParaRPr lang="de-DE" noProof="0"/>
          </a:p>
        </p:txBody>
      </p:sp>
      <p:sp>
        <p:nvSpPr>
          <p:cNvPr id="5" name="Notizenplatzhalter 4"/>
          <p:cNvSpPr>
            <a:spLocks noGrp="1"/>
          </p:cNvSpPr>
          <p:nvPr>
            <p:ph type="body" sz="quarter" idx="3"/>
          </p:nvPr>
        </p:nvSpPr>
        <p:spPr bwMode="gray">
          <a:xfrm>
            <a:off x="482816" y="5765801"/>
            <a:ext cx="6130490" cy="3743325"/>
          </a:xfrm>
          <a:prstGeom prst="rect">
            <a:avLst/>
          </a:prstGeom>
        </p:spPr>
        <p:txBody>
          <a:bodyPr vert="horz" wrap="square" lIns="0" tIns="0" rIns="0" bIns="0" numCol="1" anchor="t" anchorCtr="0" compatLnSpc="1">
            <a:prstTxWarp prst="textNoShape">
              <a:avLst/>
            </a:prstTxWarp>
          </a:body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8" name="Datumsplatzhalter 2"/>
          <p:cNvSpPr>
            <a:spLocks noGrp="1"/>
          </p:cNvSpPr>
          <p:nvPr>
            <p:ph type="dt" sz="quarter" idx="1"/>
          </p:nvPr>
        </p:nvSpPr>
        <p:spPr bwMode="gray">
          <a:xfrm>
            <a:off x="5317327" y="9647239"/>
            <a:ext cx="1151453" cy="288925"/>
          </a:xfrm>
          <a:prstGeom prst="rect">
            <a:avLst/>
          </a:prstGeom>
        </p:spPr>
        <p:txBody>
          <a:bodyPr vert="horz" lIns="0" tIns="0" rIns="0" bIns="0" rtlCol="0" anchor="ctr" anchorCtr="0"/>
          <a:lstStyle>
            <a:lvl1pPr algn="ct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01.10.2012</a:t>
            </a:r>
          </a:p>
        </p:txBody>
      </p:sp>
      <p:sp>
        <p:nvSpPr>
          <p:cNvPr id="9" name="Fußzeilenplatzhalter 3"/>
          <p:cNvSpPr>
            <a:spLocks noGrp="1"/>
          </p:cNvSpPr>
          <p:nvPr>
            <p:ph type="ftr" sz="quarter" idx="4"/>
          </p:nvPr>
        </p:nvSpPr>
        <p:spPr bwMode="gray">
          <a:xfrm>
            <a:off x="492345" y="9647239"/>
            <a:ext cx="4682043" cy="288925"/>
          </a:xfrm>
          <a:prstGeom prst="rect">
            <a:avLst/>
          </a:prstGeom>
        </p:spPr>
        <p:txBody>
          <a:bodyPr vert="horz" lIns="0" tIns="0" rIns="0" bIns="0" rtlCol="0" anchor="ctr" anchorCtr="0"/>
          <a:lstStyle>
            <a:lvl1pPr algn="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 streng vertraulich, vertraulich, intern, öffentlich – Autor / Thema der Präsentation</a:t>
            </a:r>
            <a:endParaRPr lang="de-DE" dirty="0"/>
          </a:p>
        </p:txBody>
      </p:sp>
      <p:sp>
        <p:nvSpPr>
          <p:cNvPr id="10" name="Foliennummernplatzhalter 4"/>
          <p:cNvSpPr>
            <a:spLocks noGrp="1"/>
          </p:cNvSpPr>
          <p:nvPr>
            <p:ph type="sldNum" sz="quarter" idx="5"/>
          </p:nvPr>
        </p:nvSpPr>
        <p:spPr bwMode="gray">
          <a:xfrm>
            <a:off x="6611719" y="9647239"/>
            <a:ext cx="490756" cy="288925"/>
          </a:xfrm>
          <a:prstGeom prst="rect">
            <a:avLst/>
          </a:prstGeom>
        </p:spPr>
        <p:txBody>
          <a:bodyPr vert="horz" lIns="0" tIns="0" rIns="0" bIns="0" rtlCol="0" anchor="ctr" anchorCtr="0"/>
          <a:lstStyle>
            <a:lvl1pPr algn="l" fontAlgn="auto">
              <a:lnSpc>
                <a:spcPct val="100000"/>
              </a:lnSpc>
              <a:spcBef>
                <a:spcPts val="0"/>
              </a:spcBef>
              <a:spcAft>
                <a:spcPts val="0"/>
              </a:spcAft>
              <a:buClrTx/>
              <a:buFontTx/>
              <a:buNone/>
              <a:defRPr sz="1200" smtClean="0">
                <a:solidFill>
                  <a:schemeClr val="tx1"/>
                </a:solidFill>
                <a:latin typeface="+mn-lt"/>
              </a:defRPr>
            </a:lvl1pPr>
          </a:lstStyle>
          <a:p>
            <a:pPr>
              <a:defRPr/>
            </a:pPr>
            <a:fld id="{CFD4A9B5-74EC-40C4-A34A-DB3E60809A4C}" type="slidenum">
              <a:rPr lang="de-DE"/>
              <a:pPr>
                <a:defRPr/>
              </a:pPr>
              <a:t>‹#›</a:t>
            </a:fld>
            <a:endParaRPr lang="de-DE" dirty="0"/>
          </a:p>
        </p:txBody>
      </p:sp>
      <p:pic>
        <p:nvPicPr>
          <p:cNvPr id="26634" name="Picture 10" descr="TSY_Logo_3c_p"/>
          <p:cNvPicPr>
            <a:picLocks noChangeAspect="1" noChangeArrowheads="1"/>
          </p:cNvPicPr>
          <p:nvPr>
            <p:custDataLst>
              <p:tags r:id="rId2"/>
            </p:custDataLst>
          </p:nvPr>
        </p:nvPicPr>
        <p:blipFill>
          <a:blip r:embed="rId3"/>
          <a:srcRect/>
          <a:stretch>
            <a:fillRect/>
          </a:stretch>
        </p:blipFill>
        <p:spPr bwMode="auto">
          <a:xfrm>
            <a:off x="490758" y="169863"/>
            <a:ext cx="1850264" cy="334962"/>
          </a:xfrm>
          <a:prstGeom prst="rect">
            <a:avLst/>
          </a:prstGeom>
          <a:noFill/>
        </p:spPr>
      </p:pic>
    </p:spTree>
    <p:extLst>
      <p:ext uri="{BB962C8B-B14F-4D97-AF65-F5344CB8AC3E}">
        <p14:creationId xmlns:p14="http://schemas.microsoft.com/office/powerpoint/2010/main" val="3404933312"/>
      </p:ext>
    </p:extLst>
  </p:cSld>
  <p:clrMap bg1="lt1" tx1="dk1" bg2="lt2" tx2="dk2" accent1="accent1" accent2="accent2" accent3="accent3" accent4="accent4" accent5="accent5" accent6="accent6" hlink="hlink" folHlink="folHlink"/>
  <p:hf hdr="0"/>
  <p:notesStyle>
    <a:lvl1pPr marL="141288" indent="-1412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1pPr>
    <a:lvl2pPr marL="322263" indent="-1793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2pPr>
    <a:lvl3pPr marL="501650" indent="-177800"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3pPr>
    <a:lvl4pPr marL="695325" indent="-1920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4pPr>
    <a:lvl5pPr marL="889000" indent="-1920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TextEdit="1"/>
          </p:cNvSpPr>
          <p:nvPr>
            <p:ph type="sldImg"/>
          </p:nvPr>
        </p:nvSpPr>
        <p:spPr>
          <a:noFill/>
          <a:ln>
            <a:miter lim="800000"/>
            <a:headEnd/>
            <a:tailEnd/>
          </a:ln>
        </p:spPr>
      </p:sp>
      <p:sp>
        <p:nvSpPr>
          <p:cNvPr id="141315" name="Rectangle 3"/>
          <p:cNvSpPr>
            <a:spLocks noGrp="1"/>
          </p:cNvSpPr>
          <p:nvPr>
            <p:ph type="body" idx="1"/>
          </p:nvPr>
        </p:nvSpPr>
        <p:spPr>
          <a:noFill/>
        </p:spPr>
        <p:txBody>
          <a:bodyPr/>
          <a:lstStyle/>
          <a:p>
            <a:pPr eaLnBrk="1" hangingPunct="1">
              <a:lnSpc>
                <a:spcPct val="150000"/>
              </a:lnSpc>
            </a:pPr>
            <a:r>
              <a:rPr lang="cs-CZ" dirty="0" smtClean="0"/>
              <a:t>Vítejte ve výukovém programu Parkování a vyzvednutí hovoru.</a:t>
            </a:r>
          </a:p>
          <a:p>
            <a:pPr eaLnBrk="1" hangingPunct="1">
              <a:lnSpc>
                <a:spcPct val="150000"/>
              </a:lnSpc>
            </a:pPr>
            <a:endParaRPr lang="cs-CZ" dirty="0" smtClean="0"/>
          </a:p>
          <a:p>
            <a:pPr eaLnBrk="1" hangingPunct="1">
              <a:lnSpc>
                <a:spcPct val="150000"/>
              </a:lnSpc>
            </a:pPr>
            <a:r>
              <a:rPr lang="cs-CZ" dirty="0" smtClean="0"/>
              <a:t>Účelem tohoto multimediálního prodejního nástroje je poskytnout komplexní přehled koncovému zákazníkovi, jenž chce získat základní informace o parkování a vyzvednutí hovoru a o tom, jak mu může pomoci v jeho pracovní činnosti.</a:t>
            </a:r>
          </a:p>
          <a:p>
            <a:pPr marL="0" indent="0">
              <a:buNone/>
            </a:pPr>
            <a:endParaRPr lang="en-US" dirty="0" smtClean="0"/>
          </a:p>
        </p:txBody>
      </p:sp>
    </p:spTree>
    <p:extLst>
      <p:ext uri="{BB962C8B-B14F-4D97-AF65-F5344CB8AC3E}">
        <p14:creationId xmlns:p14="http://schemas.microsoft.com/office/powerpoint/2010/main" val="3405599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cs-CZ" dirty="0" smtClean="0"/>
              <a:t>Podívejme se nejprve na základní popis parkování hovoru.</a:t>
            </a:r>
          </a:p>
          <a:p>
            <a:pPr>
              <a:lnSpc>
                <a:spcPct val="150000"/>
              </a:lnSpc>
            </a:pPr>
            <a:r>
              <a:rPr lang="cs-CZ" dirty="0" smtClean="0"/>
              <a:t>*Funkce parkování hovoru umožňuje každému uživateli přepnout aktivní hovor na místo dočasného přidržení, odkud si jej může vyzvednout jiný uživatel z libovolného telefonu v rámci organizace</a:t>
            </a:r>
          </a:p>
          <a:p>
            <a:pPr>
              <a:lnSpc>
                <a:spcPct val="150000"/>
              </a:lnSpc>
            </a:pPr>
            <a:r>
              <a:rPr lang="cs-CZ" dirty="0" smtClean="0"/>
              <a:t>*Parkování hovoru se obvykle používá ve spojení se systémem „pagingu“ či interkomem. Často například můžete slyšet v interkomu obchodního domu oznámení jako „Sportovní zboží, vyzvedněte si hovor na lince 201, prosím“.</a:t>
            </a:r>
          </a:p>
          <a:p>
            <a:pPr>
              <a:lnSpc>
                <a:spcPct val="150000"/>
              </a:lnSpc>
            </a:pPr>
            <a:r>
              <a:rPr lang="cs-CZ" dirty="0" smtClean="0"/>
              <a:t>*Parkování hovoru nabízí mnoho flexibilních konfigurací splňujících specifické požadavky firmy a nabízí tak lepší funkce jak zaměstnancům, tak zákazníkům.</a:t>
            </a:r>
          </a:p>
          <a:p>
            <a:pPr>
              <a:lnSpc>
                <a:spcPct val="150000"/>
              </a:lnSpc>
            </a:pPr>
            <a:r>
              <a:rPr lang="cs-CZ" dirty="0" smtClean="0"/>
              <a:t>Podívejme se na několik jednoduchých scénářů ilustrujících běžně používané funkce parkování hovoru.</a:t>
            </a:r>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2</a:t>
            </a:fld>
            <a:endParaRPr lang="de-DE" dirty="0"/>
          </a:p>
        </p:txBody>
      </p:sp>
    </p:spTree>
    <p:extLst>
      <p:ext uri="{BB962C8B-B14F-4D97-AF65-F5344CB8AC3E}">
        <p14:creationId xmlns:p14="http://schemas.microsoft.com/office/powerpoint/2010/main" val="4199842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Náš první scénář představuje malou firmu využívající základní parkování hovoru a hledající řešení, jež bude fungovat se stávajícími IP telefony bez jakýchkoli změn.</a:t>
            </a:r>
          </a:p>
          <a:p>
            <a:r>
              <a:rPr lang="cs-CZ" dirty="0" smtClean="0"/>
              <a:t>*Firma nemá spojovatelku, takže příchozí hovory jdou přímo na všechny zaměstnance. Někdy však zaměstnanec, jenž přijme hovor, není tou správnou osobou k vyřešení příslušné záležitosti.</a:t>
            </a:r>
          </a:p>
          <a:p>
            <a:r>
              <a:rPr lang="cs-CZ" dirty="0" smtClean="0"/>
              <a:t>*V našem případě přijme hovor Petra, avšak rychle zjistí, že nemá potřebné znalosti k zodpovězení příslušné otázky. </a:t>
            </a:r>
          </a:p>
          <a:p>
            <a:r>
              <a:rPr lang="cs-CZ" dirty="0" smtClean="0"/>
              <a:t>*Petra ví, že správnou osobou je Jana, takže na svém telefonu stiskne „</a:t>
            </a:r>
            <a:r>
              <a:rPr lang="cs-CZ" dirty="0" err="1" smtClean="0"/>
              <a:t>flash</a:t>
            </a:r>
            <a:r>
              <a:rPr lang="cs-CZ" dirty="0" smtClean="0"/>
              <a:t> </a:t>
            </a:r>
            <a:r>
              <a:rPr lang="cs-CZ" dirty="0" err="1" smtClean="0"/>
              <a:t>hook</a:t>
            </a:r>
            <a:r>
              <a:rPr lang="cs-CZ" dirty="0" smtClean="0"/>
              <a:t>“, zadá přístupový kód a zaparkuje hovor na lince Jany. Petra poté pošle Janě</a:t>
            </a:r>
            <a:r>
              <a:rPr lang="cs-CZ" baseline="0" dirty="0" smtClean="0"/>
              <a:t> </a:t>
            </a:r>
            <a:r>
              <a:rPr lang="cs-CZ" dirty="0" smtClean="0"/>
              <a:t>zprávu, v níž jí sdělí, že má hovor na lince 1234.</a:t>
            </a:r>
          </a:p>
          <a:p>
            <a:r>
              <a:rPr lang="cs-CZ" dirty="0" smtClean="0"/>
              <a:t>Pokud je již na příslušné lince zaparkován jiný hovor, systém přehraje tón odmítnutí.</a:t>
            </a:r>
          </a:p>
          <a:p>
            <a:r>
              <a:rPr lang="cs-CZ" dirty="0" smtClean="0"/>
              <a:t>*V tomto případě Jana není u svého stolu, ale může si hovor vyzvednout z jiného telefonu v kanceláři po zadání přístupového kódu a své linky. Pokud by Jana </a:t>
            </a:r>
            <a:r>
              <a:rPr lang="cs-CZ" b="1" dirty="0" smtClean="0"/>
              <a:t>byla </a:t>
            </a:r>
            <a:r>
              <a:rPr lang="cs-CZ" dirty="0" smtClean="0"/>
              <a:t>u svého stolu, stačilo by jí k přijmutí hovoru zadat přístupový kód, neboť systém by poznal, že hovor přijímá ze své vlastní linky.</a:t>
            </a:r>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3</a:t>
            </a:fld>
            <a:endParaRPr lang="de-DE" dirty="0"/>
          </a:p>
        </p:txBody>
      </p:sp>
    </p:spTree>
    <p:extLst>
      <p:ext uri="{BB962C8B-B14F-4D97-AF65-F5344CB8AC3E}">
        <p14:creationId xmlns:p14="http://schemas.microsoft.com/office/powerpoint/2010/main" val="142676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Náš druhý scénář představuje prodejce automobilů, jenž má spojovatelku a právě pro všechny uživatele zavedl nové telefony typu SIP. </a:t>
            </a:r>
          </a:p>
          <a:p>
            <a:r>
              <a:rPr lang="cs-CZ" dirty="0" smtClean="0"/>
              <a:t>Firma hledá způsob, jak řešit příchozí hovory pro zaměstnance, kteří zřídkakdy sedí u svého stolu. Rozhodla se tedy zavést skupinové parkování hovoru využívající skupiny linek přidělené správcem jednotlivým oddělením.</a:t>
            </a:r>
          </a:p>
          <a:p>
            <a:r>
              <a:rPr lang="cs-CZ" dirty="0" smtClean="0"/>
              <a:t>*Například pokud je hovor určen oddělení prodeje, spojovatelka hovor zaparkuje pouhým stisknutím programovatelného tlačítka na svém SIP telefonu. Díky </a:t>
            </a:r>
            <a:r>
              <a:rPr lang="cs-CZ" dirty="0" err="1" smtClean="0"/>
              <a:t>předprogramování</a:t>
            </a:r>
            <a:r>
              <a:rPr lang="cs-CZ" dirty="0" smtClean="0"/>
              <a:t> tlačítka nemusí zadávat přístupový kód.</a:t>
            </a:r>
          </a:p>
          <a:p>
            <a:r>
              <a:rPr lang="cs-CZ" dirty="0" smtClean="0"/>
              <a:t>*Systém poté automaticky vybere dostupnou linku ze seznamu, který dodal správce. Systém rovněž zjistí oznámení a/nebo zobrazení zvolené linky na displeji telefonu a informuje spojovatelku. Spojovatelka pak zašle zprávu s příslušným číslem linky oddělení prodeje.</a:t>
            </a:r>
          </a:p>
          <a:p>
            <a:r>
              <a:rPr lang="cs-CZ" dirty="0" smtClean="0"/>
              <a:t>*Stejný postup se použije i v případě jiných oddělení. </a:t>
            </a:r>
          </a:p>
          <a:p>
            <a:r>
              <a:rPr lang="cs-CZ" dirty="0" smtClean="0"/>
              <a:t>Pozor, pokud hovor v předem nastavené časové lhůtě nikdo nepřijme, vrátí se automaticky spojovatelce, kterou systém upozorní, že zaparkovaný hovor byl vrácen.</a:t>
            </a:r>
          </a:p>
          <a:p>
            <a:r>
              <a:rPr lang="cs-CZ" dirty="0" smtClean="0"/>
              <a:t>Hlavní výhodou skupinového parkování hovorů je, že uživatel nemusí manuálně sledovat, u kterých linek jsou zaparkované hovory.</a:t>
            </a:r>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4</a:t>
            </a:fld>
            <a:endParaRPr lang="de-DE" dirty="0"/>
          </a:p>
        </p:txBody>
      </p:sp>
    </p:spTree>
    <p:extLst>
      <p:ext uri="{BB962C8B-B14F-4D97-AF65-F5344CB8AC3E}">
        <p14:creationId xmlns:p14="http://schemas.microsoft.com/office/powerpoint/2010/main" val="2765861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bg1"/>
                </a:solidFill>
                <a:latin typeface="Verdana" pitchFamily="34" charset="0"/>
              </a:defRPr>
            </a:lvl1pPr>
            <a:lvl2pPr marL="770142" indent="-296208">
              <a:defRPr sz="2500" b="1">
                <a:solidFill>
                  <a:schemeClr val="bg1"/>
                </a:solidFill>
                <a:latin typeface="Verdana" pitchFamily="34" charset="0"/>
              </a:defRPr>
            </a:lvl2pPr>
            <a:lvl3pPr marL="1184834" indent="-236967">
              <a:defRPr sz="2500" b="1">
                <a:solidFill>
                  <a:schemeClr val="bg1"/>
                </a:solidFill>
                <a:latin typeface="Verdana" pitchFamily="34" charset="0"/>
              </a:defRPr>
            </a:lvl3pPr>
            <a:lvl4pPr marL="1658767" indent="-236967">
              <a:defRPr sz="2500" b="1">
                <a:solidFill>
                  <a:schemeClr val="bg1"/>
                </a:solidFill>
                <a:latin typeface="Verdana" pitchFamily="34" charset="0"/>
              </a:defRPr>
            </a:lvl4pPr>
            <a:lvl5pPr marL="2132701" indent="-236967">
              <a:defRPr sz="2500" b="1">
                <a:solidFill>
                  <a:schemeClr val="bg1"/>
                </a:solidFill>
                <a:latin typeface="Verdana" pitchFamily="34" charset="0"/>
              </a:defRPr>
            </a:lvl5pPr>
            <a:lvl6pPr marL="2606634" indent="-236967" eaLnBrk="0" fontAlgn="base" hangingPunct="0">
              <a:spcBef>
                <a:spcPct val="0"/>
              </a:spcBef>
              <a:spcAft>
                <a:spcPct val="0"/>
              </a:spcAft>
              <a:defRPr sz="2500" b="1">
                <a:solidFill>
                  <a:schemeClr val="bg1"/>
                </a:solidFill>
                <a:latin typeface="Verdana" pitchFamily="34" charset="0"/>
              </a:defRPr>
            </a:lvl6pPr>
            <a:lvl7pPr marL="3080568" indent="-236967" eaLnBrk="0" fontAlgn="base" hangingPunct="0">
              <a:spcBef>
                <a:spcPct val="0"/>
              </a:spcBef>
              <a:spcAft>
                <a:spcPct val="0"/>
              </a:spcAft>
              <a:defRPr sz="2500" b="1">
                <a:solidFill>
                  <a:schemeClr val="bg1"/>
                </a:solidFill>
                <a:latin typeface="Verdana" pitchFamily="34" charset="0"/>
              </a:defRPr>
            </a:lvl7pPr>
            <a:lvl8pPr marL="3554501" indent="-236967" eaLnBrk="0" fontAlgn="base" hangingPunct="0">
              <a:spcBef>
                <a:spcPct val="0"/>
              </a:spcBef>
              <a:spcAft>
                <a:spcPct val="0"/>
              </a:spcAft>
              <a:defRPr sz="2500" b="1">
                <a:solidFill>
                  <a:schemeClr val="bg1"/>
                </a:solidFill>
                <a:latin typeface="Verdana" pitchFamily="34" charset="0"/>
              </a:defRPr>
            </a:lvl8pPr>
            <a:lvl9pPr marL="4028435" indent="-236967" eaLnBrk="0" fontAlgn="base" hangingPunct="0">
              <a:spcBef>
                <a:spcPct val="0"/>
              </a:spcBef>
              <a:spcAft>
                <a:spcPct val="0"/>
              </a:spcAft>
              <a:defRPr sz="2500" b="1">
                <a:solidFill>
                  <a:schemeClr val="bg1"/>
                </a:solidFill>
                <a:latin typeface="Verdana" pitchFamily="34" charset="0"/>
              </a:defRPr>
            </a:lvl9pPr>
          </a:lstStyle>
          <a:p>
            <a:fld id="{CD962247-E473-470F-995B-A6E48FDF88D2}" type="slidenum">
              <a:rPr lang="cs-CZ" altLang="cs-CZ" sz="1200">
                <a:latin typeface="Arial" pitchFamily="34" charset="0"/>
              </a:rPr>
              <a:pPr/>
              <a:t>5</a:t>
            </a:fld>
            <a:endParaRPr lang="cs-CZ" altLang="cs-CZ" sz="1200">
              <a:latin typeface="Arial" pitchFamily="34" charset="0"/>
            </a:endParaRPr>
          </a:p>
        </p:txBody>
      </p:sp>
      <p:sp>
        <p:nvSpPr>
          <p:cNvPr id="43011" name="Rectangle 2"/>
          <p:cNvSpPr>
            <a:spLocks noGrp="1" noRot="1" noChangeAspect="1" noChangeArrowheads="1" noTextEdit="1"/>
          </p:cNvSpPr>
          <p:nvPr>
            <p:ph type="sldImg"/>
          </p:nvPr>
        </p:nvSpPr>
        <p:spPr>
          <a:xfrm>
            <a:off x="995363" y="769938"/>
            <a:ext cx="5114925" cy="3835400"/>
          </a:xfrm>
          <a:ln/>
        </p:spPr>
      </p:sp>
      <p:sp>
        <p:nvSpPr>
          <p:cNvPr id="43012" name="Rectangle 3"/>
          <p:cNvSpPr>
            <a:spLocks noGrp="1" noChangeArrowheads="1"/>
          </p:cNvSpPr>
          <p:nvPr>
            <p:ph type="body" idx="1"/>
          </p:nvPr>
        </p:nvSpPr>
        <p:spPr>
          <a:xfrm>
            <a:off x="948767" y="4861154"/>
            <a:ext cx="5204943" cy="46041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dirty="0" smtClean="0"/>
              <a:t>V našem posledním scénáři se podíváme na realitní kancelář, která se rovněž rozhodla nasadit skupinové parkování hovorů. Spojovatelka však zejména v době značného objemu provozu může být značně zaneprázdněna a společnost tedy nechce, aby se nepřijaté hovory vracely ke spojovatelce zpět.</a:t>
            </a:r>
          </a:p>
          <a:p>
            <a:r>
              <a:rPr lang="cs-CZ" dirty="0" smtClean="0"/>
              <a:t>Společnost se tedy rozhodla, že bude řešit vrácené hovory pomocí tzv. „skupin pro příjem hovoru“. </a:t>
            </a:r>
          </a:p>
          <a:p>
            <a:r>
              <a:rPr lang="cs-CZ" dirty="0" smtClean="0"/>
              <a:t>*Všechny příchozí hovory budou směrovány na spojovatelku, která hovor zaparkuje a uvědomí kancelář.</a:t>
            </a:r>
          </a:p>
          <a:p>
            <a:r>
              <a:rPr lang="cs-CZ" dirty="0" smtClean="0"/>
              <a:t>*Pokud hovor nikdo nepřijme, pak místo návratu ke spojovatelce bude vrácený hovor nasměrován na skupinu pro příjem hovoru nakonfigurovanou tak, že hovor je postupně ve smyčce přepojován na přiřazený seznam linek.</a:t>
            </a:r>
          </a:p>
          <a:p>
            <a:r>
              <a:rPr lang="cs-CZ" dirty="0" smtClean="0"/>
              <a:t>*Pokud nastane nepravděpodobný případ, že hovor stále nebude přijat, bude hovor přepojen na firemní hlasovou schránku.</a:t>
            </a:r>
          </a:p>
          <a:p>
            <a:r>
              <a:rPr lang="cs-CZ" dirty="0" smtClean="0"/>
              <a:t>Podrobnější informace o jiných možnostech řešení vrácených hovorů a o funkcích, jako jsou skupiny pro příjem hovoru, hlasová schránka a další, vám poskytne váš poskytovatel služeb.</a:t>
            </a:r>
          </a:p>
          <a:p>
            <a:endParaRPr lang="en-GB" altLang="cs-CZ" dirty="0" smtClean="0"/>
          </a:p>
        </p:txBody>
      </p:sp>
    </p:spTree>
    <p:extLst>
      <p:ext uri="{BB962C8B-B14F-4D97-AF65-F5344CB8AC3E}">
        <p14:creationId xmlns:p14="http://schemas.microsoft.com/office/powerpoint/2010/main" val="2119691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cs-CZ" dirty="0" smtClean="0"/>
              <a:t>Parkování hovorů tedy pro firmy představuje snadný a efektivní způsob, jak nakládat s příchozími hovory.</a:t>
            </a:r>
          </a:p>
          <a:p>
            <a:pPr>
              <a:lnSpc>
                <a:spcPct val="150000"/>
              </a:lnSpc>
            </a:pPr>
            <a:r>
              <a:rPr lang="cs-CZ" dirty="0" smtClean="0"/>
              <a:t>*Existuje mnoho způsobů realizace parkování hovorů, mimo jiné základní parkování hovorů a skupinové parkování hovorů i mnoho konfigurovatelných možností obsahujících několik způsobů, jak uživatele upozornit na zaparkované hovory, jak řešit nepřijaté hovory a vyzvedávat zaparkované hovory. </a:t>
            </a:r>
          </a:p>
          <a:p>
            <a:pPr>
              <a:lnSpc>
                <a:spcPct val="150000"/>
              </a:lnSpc>
            </a:pPr>
            <a:r>
              <a:rPr lang="cs-CZ" dirty="0" smtClean="0"/>
              <a:t>*Mějte na paměti, že je důležité projednat s vaším poskytovatelem služeb ideální konfiguraci pro vaši společnost.</a:t>
            </a:r>
          </a:p>
          <a:p>
            <a:pPr>
              <a:lnSpc>
                <a:spcPct val="150000"/>
              </a:lnSpc>
            </a:pPr>
            <a:r>
              <a:rPr lang="cs-CZ" dirty="0" smtClean="0"/>
              <a:t>Děkuji vám, že jste věnovali pozornost výukovému programu pro parkování hovoru!</a:t>
            </a:r>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6</a:t>
            </a:fld>
            <a:endParaRPr lang="de-DE" dirty="0"/>
          </a:p>
        </p:txBody>
      </p:sp>
    </p:spTree>
    <p:extLst>
      <p:ext uri="{BB962C8B-B14F-4D97-AF65-F5344CB8AC3E}">
        <p14:creationId xmlns:p14="http://schemas.microsoft.com/office/powerpoint/2010/main" val="2673059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cs-CZ" dirty="0" smtClean="0"/>
              <a:t>Po přihlášení do portálu portal-uc.gtsce.com v menu </a:t>
            </a:r>
            <a:r>
              <a:rPr lang="cs-CZ" b="1" dirty="0" smtClean="0"/>
              <a:t>Služby</a:t>
            </a:r>
            <a:r>
              <a:rPr lang="cs-CZ" dirty="0" smtClean="0"/>
              <a:t> -&gt; </a:t>
            </a:r>
            <a:r>
              <a:rPr lang="cs-CZ" b="1" dirty="0" smtClean="0"/>
              <a:t>Parkování volání</a:t>
            </a:r>
            <a:r>
              <a:rPr lang="cs-CZ" dirty="0" smtClean="0"/>
              <a:t>, a stiskněte tlačítko přidat. Nyní můžete vytvořit novou skupinu parkování hovoru, a přidat do ní uživatele.</a:t>
            </a:r>
          </a:p>
          <a:p>
            <a:pPr>
              <a:buFont typeface="Arial" pitchFamily="34" charset="0"/>
              <a:buNone/>
            </a:pPr>
            <a:endParaRPr lang="cs-CZ" dirty="0" smtClean="0"/>
          </a:p>
          <a:p>
            <a:pPr>
              <a:buFont typeface="Arial" pitchFamily="34" charset="0"/>
              <a:buNone/>
            </a:pPr>
            <a:r>
              <a:rPr lang="cs-CZ" dirty="0" smtClean="0"/>
              <a:t>Do políčka </a:t>
            </a:r>
            <a:r>
              <a:rPr lang="cs-CZ" b="1" dirty="0" smtClean="0"/>
              <a:t>Jméno skupiny</a:t>
            </a:r>
            <a:r>
              <a:rPr lang="cs-CZ" dirty="0" smtClean="0"/>
              <a:t> zadejte název, jaký chcete aby skupina měla. Poté stiskněte tlačítko </a:t>
            </a:r>
            <a:r>
              <a:rPr lang="cs-CZ" b="1" dirty="0" smtClean="0"/>
              <a:t>Hledat</a:t>
            </a:r>
            <a:r>
              <a:rPr lang="cs-CZ" dirty="0" smtClean="0"/>
              <a:t> pro vyhledání uživatelů dostupných pro přiřazení do této skupiny. Tlačítky </a:t>
            </a:r>
            <a:r>
              <a:rPr lang="cs-CZ" b="1" dirty="0" smtClean="0"/>
              <a:t>Přidat</a:t>
            </a:r>
            <a:r>
              <a:rPr lang="cs-CZ" dirty="0" smtClean="0"/>
              <a:t>/</a:t>
            </a:r>
            <a:r>
              <a:rPr lang="cs-CZ" b="1" dirty="0" smtClean="0"/>
              <a:t>Odebrat</a:t>
            </a:r>
            <a:r>
              <a:rPr lang="cs-CZ" dirty="0" smtClean="0"/>
              <a:t> nebo </a:t>
            </a:r>
            <a:r>
              <a:rPr lang="cs-CZ" b="1" dirty="0" smtClean="0"/>
              <a:t>Přidat vše</a:t>
            </a:r>
            <a:r>
              <a:rPr lang="cs-CZ" dirty="0" smtClean="0"/>
              <a:t>/</a:t>
            </a:r>
            <a:r>
              <a:rPr lang="cs-CZ" b="1" dirty="0" smtClean="0"/>
              <a:t>Odebrat vše</a:t>
            </a:r>
            <a:r>
              <a:rPr lang="cs-CZ" dirty="0" smtClean="0"/>
              <a:t> můžete přiřazovat uživatele do skupiny.</a:t>
            </a:r>
          </a:p>
          <a:p>
            <a:pPr>
              <a:buFont typeface="Arial" pitchFamily="34" charset="0"/>
              <a:buNone/>
            </a:pPr>
            <a:endParaRPr lang="cs-CZ" dirty="0" smtClean="0"/>
          </a:p>
          <a:p>
            <a:pPr>
              <a:buFont typeface="Arial" pitchFamily="34" charset="0"/>
              <a:buNone/>
            </a:pPr>
            <a:r>
              <a:rPr lang="cs-CZ" dirty="0" smtClean="0"/>
              <a:t>Pro uložení nastavení stiskněte tlačítko </a:t>
            </a:r>
            <a:r>
              <a:rPr lang="cs-CZ" b="1" dirty="0" smtClean="0"/>
              <a:t>OK</a:t>
            </a:r>
            <a:r>
              <a:rPr lang="cs-CZ" dirty="0" smtClean="0"/>
              <a:t>.</a:t>
            </a:r>
          </a:p>
          <a:p>
            <a:pPr>
              <a:buFont typeface="Arial" pitchFamily="34" charset="0"/>
              <a:buNone/>
            </a:pPr>
            <a:endParaRPr lang="cs-CZ" dirty="0" smtClean="0"/>
          </a:p>
          <a:p>
            <a:pPr>
              <a:buFont typeface="Arial" pitchFamily="34" charset="0"/>
              <a:buNone/>
            </a:pPr>
            <a:r>
              <a:rPr lang="cs-CZ" dirty="0" smtClean="0"/>
              <a:t>Pro podrobnější popis jednotlivých položek je v pravém horním rohu stránky dostupná nápověda.</a:t>
            </a:r>
          </a:p>
          <a:p>
            <a:endParaRPr lang="cs-CZ" dirty="0" smtClean="0"/>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7</a:t>
            </a:fld>
            <a:endParaRPr lang="de-DE" dirty="0"/>
          </a:p>
        </p:txBody>
      </p:sp>
    </p:spTree>
    <p:extLst>
      <p:ext uri="{BB962C8B-B14F-4D97-AF65-F5344CB8AC3E}">
        <p14:creationId xmlns:p14="http://schemas.microsoft.com/office/powerpoint/2010/main" val="26168707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6551" y="326517"/>
            <a:ext cx="8523688" cy="1838010"/>
          </a:xfrm>
        </p:spPr>
        <p:txBody>
          <a:bodyPr/>
          <a:lstStyle>
            <a:lvl1pPr>
              <a:defRPr sz="6803">
                <a:solidFill>
                  <a:schemeClr val="bg1"/>
                </a:solidFill>
              </a:defRPr>
            </a:lvl1pPr>
          </a:lstStyle>
          <a:p>
            <a:r>
              <a:rPr lang="cs-CZ" dirty="0" smtClean="0"/>
              <a:t>Headline Ultra </a:t>
            </a:r>
            <a:br>
              <a:rPr lang="cs-CZ" dirty="0" smtClean="0"/>
            </a:br>
            <a:r>
              <a:rPr lang="cs-CZ" dirty="0" smtClean="0"/>
              <a:t>60 (75) 90 PT</a:t>
            </a:r>
            <a:endParaRPr lang="cs-CZ" dirty="0"/>
          </a:p>
        </p:txBody>
      </p:sp>
      <p:sp>
        <p:nvSpPr>
          <p:cNvPr id="34" name="Textplatzhalter 2"/>
          <p:cNvSpPr>
            <a:spLocks noGrp="1"/>
          </p:cNvSpPr>
          <p:nvPr>
            <p:ph type="body" sz="quarter" idx="10" hasCustomPrompt="1"/>
          </p:nvPr>
        </p:nvSpPr>
        <p:spPr bwMode="black">
          <a:xfrm>
            <a:off x="326551" y="3428427"/>
            <a:ext cx="8556479" cy="464461"/>
          </a:xfrm>
          <a:noFill/>
        </p:spPr>
        <p:txBody>
          <a:bodyPr/>
          <a:lstStyle>
            <a:lvl1pPr>
              <a:defRPr baseline="0">
                <a:solidFill>
                  <a:schemeClr val="bg1"/>
                </a:solidFill>
              </a:defRPr>
            </a:lvl1pPr>
            <a:lvl5pPr>
              <a:defRPr/>
            </a:lvl5pPr>
          </a:lstStyle>
          <a:p>
            <a:pPr lvl="0"/>
            <a:r>
              <a:rPr lang="cs-CZ" dirty="0" smtClean="0"/>
              <a:t>Sub-heading: Tele-GroteskFet 18 pt</a:t>
            </a:r>
            <a:endParaRPr lang="cs-CZ" dirty="0"/>
          </a:p>
        </p:txBody>
      </p:sp>
      <p:grpSp>
        <p:nvGrpSpPr>
          <p:cNvPr id="33" name="Gruppieren 32"/>
          <p:cNvGrpSpPr/>
          <p:nvPr/>
        </p:nvGrpSpPr>
        <p:grpSpPr bwMode="black">
          <a:xfrm>
            <a:off x="326881" y="5877462"/>
            <a:ext cx="1328616" cy="653034"/>
            <a:chOff x="323850" y="6589413"/>
            <a:chExt cx="1318236" cy="648000"/>
          </a:xfrm>
        </p:grpSpPr>
        <p:sp>
          <p:nvSpPr>
            <p:cNvPr id="57"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8"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9"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60"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87"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167" name="Group 48"/>
          <p:cNvGrpSpPr>
            <a:grpSpLocks noChangeAspect="1"/>
          </p:cNvGrpSpPr>
          <p:nvPr/>
        </p:nvGrpSpPr>
        <p:grpSpPr bwMode="black">
          <a:xfrm>
            <a:off x="6240077" y="6116490"/>
            <a:ext cx="2581920" cy="214538"/>
            <a:chOff x="1698" y="4248"/>
            <a:chExt cx="1793" cy="149"/>
          </a:xfrm>
          <a:solidFill>
            <a:schemeClr val="bg1"/>
          </a:solidFill>
        </p:grpSpPr>
        <p:sp>
          <p:nvSpPr>
            <p:cNvPr id="168" name="Freeform 54"/>
            <p:cNvSpPr>
              <a:spLocks noEditPoints="1"/>
            </p:cNvSpPr>
            <p:nvPr userDrawn="1"/>
          </p:nvSpPr>
          <p:spPr bwMode="black">
            <a:xfrm>
              <a:off x="1698" y="4279"/>
              <a:ext cx="79" cy="115"/>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69" name="Freeform 55"/>
            <p:cNvSpPr>
              <a:spLocks noEditPoints="1"/>
            </p:cNvSpPr>
            <p:nvPr userDrawn="1"/>
          </p:nvSpPr>
          <p:spPr bwMode="black">
            <a:xfrm>
              <a:off x="1791" y="4279"/>
              <a:ext cx="86" cy="115"/>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0" name="Freeform 56"/>
            <p:cNvSpPr>
              <a:spLocks noEditPoints="1"/>
            </p:cNvSpPr>
            <p:nvPr userDrawn="1"/>
          </p:nvSpPr>
          <p:spPr bwMode="black">
            <a:xfrm>
              <a:off x="1890" y="4276"/>
              <a:ext cx="98" cy="12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1" name="Freeform 57"/>
            <p:cNvSpPr>
              <a:spLocks/>
            </p:cNvSpPr>
            <p:nvPr userDrawn="1"/>
          </p:nvSpPr>
          <p:spPr bwMode="black">
            <a:xfrm>
              <a:off x="2043" y="4276"/>
              <a:ext cx="81" cy="12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2" name="Freeform 58"/>
            <p:cNvSpPr>
              <a:spLocks noEditPoints="1"/>
            </p:cNvSpPr>
            <p:nvPr userDrawn="1"/>
          </p:nvSpPr>
          <p:spPr bwMode="black">
            <a:xfrm>
              <a:off x="2140" y="4279"/>
              <a:ext cx="80" cy="115"/>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3" name="Freeform 59"/>
            <p:cNvSpPr>
              <a:spLocks noEditPoints="1"/>
            </p:cNvSpPr>
            <p:nvPr userDrawn="1"/>
          </p:nvSpPr>
          <p:spPr bwMode="black">
            <a:xfrm>
              <a:off x="2230" y="4276"/>
              <a:ext cx="99" cy="12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4" name="Freeform 60"/>
            <p:cNvSpPr>
              <a:spLocks/>
            </p:cNvSpPr>
            <p:nvPr userDrawn="1"/>
          </p:nvSpPr>
          <p:spPr bwMode="black">
            <a:xfrm>
              <a:off x="2347" y="4279"/>
              <a:ext cx="70" cy="115"/>
            </a:xfrm>
            <a:custGeom>
              <a:avLst/>
              <a:gdLst>
                <a:gd name="T0" fmla="*/ 0 w 70"/>
                <a:gd name="T1" fmla="*/ 115 h 115"/>
                <a:gd name="T2" fmla="*/ 0 w 70"/>
                <a:gd name="T3" fmla="*/ 0 h 115"/>
                <a:gd name="T4" fmla="*/ 25 w 70"/>
                <a:gd name="T5" fmla="*/ 0 h 115"/>
                <a:gd name="T6" fmla="*/ 25 w 70"/>
                <a:gd name="T7" fmla="*/ 94 h 115"/>
                <a:gd name="T8" fmla="*/ 70 w 70"/>
                <a:gd name="T9" fmla="*/ 94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5" y="0"/>
                  </a:lnTo>
                  <a:lnTo>
                    <a:pt x="25" y="94"/>
                  </a:lnTo>
                  <a:lnTo>
                    <a:pt x="70" y="94"/>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5" name="Freeform 61"/>
            <p:cNvSpPr>
              <a:spLocks/>
            </p:cNvSpPr>
            <p:nvPr userDrawn="1"/>
          </p:nvSpPr>
          <p:spPr bwMode="black">
            <a:xfrm>
              <a:off x="2431" y="4279"/>
              <a:ext cx="75" cy="115"/>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70 w 75"/>
                <a:gd name="T13" fmla="*/ 46 h 115"/>
                <a:gd name="T14" fmla="*/ 70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70" y="46"/>
                  </a:lnTo>
                  <a:lnTo>
                    <a:pt x="70"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6" name="Freeform 62"/>
            <p:cNvSpPr>
              <a:spLocks noEditPoints="1"/>
            </p:cNvSpPr>
            <p:nvPr userDrawn="1"/>
          </p:nvSpPr>
          <p:spPr bwMode="black">
            <a:xfrm>
              <a:off x="2519" y="4248"/>
              <a:ext cx="93" cy="149"/>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7" name="Freeform 63"/>
            <p:cNvSpPr>
              <a:spLocks/>
            </p:cNvSpPr>
            <p:nvPr userDrawn="1"/>
          </p:nvSpPr>
          <p:spPr bwMode="black">
            <a:xfrm>
              <a:off x="2628" y="4279"/>
              <a:ext cx="85" cy="115"/>
            </a:xfrm>
            <a:custGeom>
              <a:avLst/>
              <a:gdLst>
                <a:gd name="T0" fmla="*/ 0 w 85"/>
                <a:gd name="T1" fmla="*/ 115 h 115"/>
                <a:gd name="T2" fmla="*/ 0 w 85"/>
                <a:gd name="T3" fmla="*/ 0 h 115"/>
                <a:gd name="T4" fmla="*/ 26 w 85"/>
                <a:gd name="T5" fmla="*/ 0 h 115"/>
                <a:gd name="T6" fmla="*/ 62 w 85"/>
                <a:gd name="T7" fmla="*/ 74 h 115"/>
                <a:gd name="T8" fmla="*/ 62 w 85"/>
                <a:gd name="T9" fmla="*/ 0 h 115"/>
                <a:gd name="T10" fmla="*/ 85 w 85"/>
                <a:gd name="T11" fmla="*/ 0 h 115"/>
                <a:gd name="T12" fmla="*/ 85 w 85"/>
                <a:gd name="T13" fmla="*/ 115 h 115"/>
                <a:gd name="T14" fmla="*/ 61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6" y="0"/>
                  </a:lnTo>
                  <a:lnTo>
                    <a:pt x="62" y="74"/>
                  </a:lnTo>
                  <a:lnTo>
                    <a:pt x="62" y="0"/>
                  </a:lnTo>
                  <a:lnTo>
                    <a:pt x="85" y="0"/>
                  </a:lnTo>
                  <a:lnTo>
                    <a:pt x="85" y="115"/>
                  </a:lnTo>
                  <a:lnTo>
                    <a:pt x="61"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8" name="Freeform 64"/>
            <p:cNvSpPr>
              <a:spLocks noEditPoints="1"/>
            </p:cNvSpPr>
            <p:nvPr userDrawn="1"/>
          </p:nvSpPr>
          <p:spPr bwMode="black">
            <a:xfrm>
              <a:off x="2736" y="4249"/>
              <a:ext cx="74" cy="145"/>
            </a:xfrm>
            <a:custGeom>
              <a:avLst/>
              <a:gdLst>
                <a:gd name="T0" fmla="*/ 0 w 74"/>
                <a:gd name="T1" fmla="*/ 145 h 145"/>
                <a:gd name="T2" fmla="*/ 0 w 74"/>
                <a:gd name="T3" fmla="*/ 30 h 145"/>
                <a:gd name="T4" fmla="*/ 73 w 74"/>
                <a:gd name="T5" fmla="*/ 30 h 145"/>
                <a:gd name="T6" fmla="*/ 73 w 74"/>
                <a:gd name="T7" fmla="*/ 51 h 145"/>
                <a:gd name="T8" fmla="*/ 25 w 74"/>
                <a:gd name="T9" fmla="*/ 51 h 145"/>
                <a:gd name="T10" fmla="*/ 25 w 74"/>
                <a:gd name="T11" fmla="*/ 76 h 145"/>
                <a:gd name="T12" fmla="*/ 70 w 74"/>
                <a:gd name="T13" fmla="*/ 76 h 145"/>
                <a:gd name="T14" fmla="*/ 70 w 74"/>
                <a:gd name="T15" fmla="*/ 96 h 145"/>
                <a:gd name="T16" fmla="*/ 25 w 74"/>
                <a:gd name="T17" fmla="*/ 96 h 145"/>
                <a:gd name="T18" fmla="*/ 25 w 74"/>
                <a:gd name="T19" fmla="*/ 124 h 145"/>
                <a:gd name="T20" fmla="*/ 74 w 74"/>
                <a:gd name="T21" fmla="*/ 124 h 145"/>
                <a:gd name="T22" fmla="*/ 74 w 74"/>
                <a:gd name="T23" fmla="*/ 145 h 145"/>
                <a:gd name="T24" fmla="*/ 0 w 74"/>
                <a:gd name="T25" fmla="*/ 145 h 145"/>
                <a:gd name="T26" fmla="*/ 60 w 74"/>
                <a:gd name="T27" fmla="*/ 0 h 145"/>
                <a:gd name="T28" fmla="*/ 43 w 74"/>
                <a:gd name="T29" fmla="*/ 21 h 145"/>
                <a:gd name="T30" fmla="*/ 24 w 74"/>
                <a:gd name="T31" fmla="*/ 21 h 145"/>
                <a:gd name="T32" fmla="*/ 39 w 74"/>
                <a:gd name="T33" fmla="*/ 0 h 145"/>
                <a:gd name="T34" fmla="*/ 60 w 74"/>
                <a:gd name="T3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45">
                  <a:moveTo>
                    <a:pt x="0" y="145"/>
                  </a:moveTo>
                  <a:lnTo>
                    <a:pt x="0" y="30"/>
                  </a:lnTo>
                  <a:lnTo>
                    <a:pt x="73" y="30"/>
                  </a:lnTo>
                  <a:lnTo>
                    <a:pt x="73" y="51"/>
                  </a:lnTo>
                  <a:lnTo>
                    <a:pt x="25" y="51"/>
                  </a:lnTo>
                  <a:lnTo>
                    <a:pt x="25" y="76"/>
                  </a:lnTo>
                  <a:lnTo>
                    <a:pt x="70" y="76"/>
                  </a:lnTo>
                  <a:lnTo>
                    <a:pt x="70" y="96"/>
                  </a:lnTo>
                  <a:lnTo>
                    <a:pt x="25" y="96"/>
                  </a:lnTo>
                  <a:lnTo>
                    <a:pt x="25" y="124"/>
                  </a:lnTo>
                  <a:lnTo>
                    <a:pt x="74" y="124"/>
                  </a:lnTo>
                  <a:lnTo>
                    <a:pt x="74" y="145"/>
                  </a:lnTo>
                  <a:lnTo>
                    <a:pt x="0" y="145"/>
                  </a:lnTo>
                  <a:close/>
                  <a:moveTo>
                    <a:pt x="60" y="0"/>
                  </a:moveTo>
                  <a:lnTo>
                    <a:pt x="43" y="21"/>
                  </a:lnTo>
                  <a:lnTo>
                    <a:pt x="24" y="21"/>
                  </a:lnTo>
                  <a:lnTo>
                    <a:pt x="39"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9" name="Freeform 65"/>
            <p:cNvSpPr>
              <a:spLocks/>
            </p:cNvSpPr>
            <p:nvPr userDrawn="1"/>
          </p:nvSpPr>
          <p:spPr bwMode="black">
            <a:xfrm>
              <a:off x="2867" y="4279"/>
              <a:ext cx="83" cy="115"/>
            </a:xfrm>
            <a:custGeom>
              <a:avLst/>
              <a:gdLst>
                <a:gd name="T0" fmla="*/ 0 w 83"/>
                <a:gd name="T1" fmla="*/ 115 h 115"/>
                <a:gd name="T2" fmla="*/ 0 w 83"/>
                <a:gd name="T3" fmla="*/ 95 h 115"/>
                <a:gd name="T4" fmla="*/ 51 w 83"/>
                <a:gd name="T5" fmla="*/ 21 h 115"/>
                <a:gd name="T6" fmla="*/ 3 w 83"/>
                <a:gd name="T7" fmla="*/ 21 h 115"/>
                <a:gd name="T8" fmla="*/ 3 w 83"/>
                <a:gd name="T9" fmla="*/ 0 h 115"/>
                <a:gd name="T10" fmla="*/ 81 w 83"/>
                <a:gd name="T11" fmla="*/ 0 h 115"/>
                <a:gd name="T12" fmla="*/ 81 w 83"/>
                <a:gd name="T13" fmla="*/ 18 h 115"/>
                <a:gd name="T14" fmla="*/ 29 w 83"/>
                <a:gd name="T15" fmla="*/ 94 h 115"/>
                <a:gd name="T16" fmla="*/ 83 w 83"/>
                <a:gd name="T17" fmla="*/ 94 h 115"/>
                <a:gd name="T18" fmla="*/ 83 w 83"/>
                <a:gd name="T19" fmla="*/ 115 h 115"/>
                <a:gd name="T20" fmla="*/ 0 w 83"/>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15">
                  <a:moveTo>
                    <a:pt x="0" y="115"/>
                  </a:moveTo>
                  <a:lnTo>
                    <a:pt x="0" y="95"/>
                  </a:lnTo>
                  <a:lnTo>
                    <a:pt x="51" y="21"/>
                  </a:lnTo>
                  <a:lnTo>
                    <a:pt x="3" y="21"/>
                  </a:lnTo>
                  <a:lnTo>
                    <a:pt x="3" y="0"/>
                  </a:lnTo>
                  <a:lnTo>
                    <a:pt x="81" y="0"/>
                  </a:lnTo>
                  <a:lnTo>
                    <a:pt x="81" y="18"/>
                  </a:lnTo>
                  <a:lnTo>
                    <a:pt x="29" y="94"/>
                  </a:lnTo>
                  <a:lnTo>
                    <a:pt x="83" y="94"/>
                  </a:lnTo>
                  <a:lnTo>
                    <a:pt x="83"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0" name="Freeform 66"/>
            <p:cNvSpPr>
              <a:spLocks noEditPoints="1"/>
            </p:cNvSpPr>
            <p:nvPr userDrawn="1"/>
          </p:nvSpPr>
          <p:spPr bwMode="black">
            <a:xfrm>
              <a:off x="2959" y="4249"/>
              <a:ext cx="98" cy="145"/>
            </a:xfrm>
            <a:custGeom>
              <a:avLst/>
              <a:gdLst>
                <a:gd name="T0" fmla="*/ 36 w 98"/>
                <a:gd name="T1" fmla="*/ 30 h 145"/>
                <a:gd name="T2" fmla="*/ 62 w 98"/>
                <a:gd name="T3" fmla="*/ 30 h 145"/>
                <a:gd name="T4" fmla="*/ 98 w 98"/>
                <a:gd name="T5" fmla="*/ 145 h 145"/>
                <a:gd name="T6" fmla="*/ 72 w 98"/>
                <a:gd name="T7" fmla="*/ 145 h 145"/>
                <a:gd name="T8" fmla="*/ 66 w 98"/>
                <a:gd name="T9" fmla="*/ 119 h 145"/>
                <a:gd name="T10" fmla="*/ 33 w 98"/>
                <a:gd name="T11" fmla="*/ 119 h 145"/>
                <a:gd name="T12" fmla="*/ 25 w 98"/>
                <a:gd name="T13" fmla="*/ 145 h 145"/>
                <a:gd name="T14" fmla="*/ 0 w 98"/>
                <a:gd name="T15" fmla="*/ 145 h 145"/>
                <a:gd name="T16" fmla="*/ 36 w 98"/>
                <a:gd name="T17" fmla="*/ 30 h 145"/>
                <a:gd name="T18" fmla="*/ 73 w 98"/>
                <a:gd name="T19" fmla="*/ 0 h 145"/>
                <a:gd name="T20" fmla="*/ 56 w 98"/>
                <a:gd name="T21" fmla="*/ 21 h 145"/>
                <a:gd name="T22" fmla="*/ 36 w 98"/>
                <a:gd name="T23" fmla="*/ 21 h 145"/>
                <a:gd name="T24" fmla="*/ 52 w 98"/>
                <a:gd name="T25" fmla="*/ 0 h 145"/>
                <a:gd name="T26" fmla="*/ 73 w 98"/>
                <a:gd name="T27" fmla="*/ 0 h 145"/>
                <a:gd name="T28" fmla="*/ 38 w 98"/>
                <a:gd name="T29" fmla="*/ 100 h 145"/>
                <a:gd name="T30" fmla="*/ 60 w 98"/>
                <a:gd name="T31" fmla="*/ 100 h 145"/>
                <a:gd name="T32" fmla="*/ 49 w 98"/>
                <a:gd name="T33" fmla="*/ 61 h 145"/>
                <a:gd name="T34" fmla="*/ 38 w 98"/>
                <a:gd name="T35"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145">
                  <a:moveTo>
                    <a:pt x="36" y="30"/>
                  </a:moveTo>
                  <a:lnTo>
                    <a:pt x="62" y="30"/>
                  </a:lnTo>
                  <a:lnTo>
                    <a:pt x="98" y="145"/>
                  </a:lnTo>
                  <a:lnTo>
                    <a:pt x="72" y="145"/>
                  </a:lnTo>
                  <a:lnTo>
                    <a:pt x="66" y="119"/>
                  </a:lnTo>
                  <a:lnTo>
                    <a:pt x="33" y="119"/>
                  </a:lnTo>
                  <a:lnTo>
                    <a:pt x="25" y="145"/>
                  </a:lnTo>
                  <a:lnTo>
                    <a:pt x="0" y="145"/>
                  </a:lnTo>
                  <a:lnTo>
                    <a:pt x="36" y="30"/>
                  </a:lnTo>
                  <a:close/>
                  <a:moveTo>
                    <a:pt x="73" y="0"/>
                  </a:moveTo>
                  <a:lnTo>
                    <a:pt x="56" y="21"/>
                  </a:lnTo>
                  <a:lnTo>
                    <a:pt x="36" y="21"/>
                  </a:lnTo>
                  <a:lnTo>
                    <a:pt x="52" y="0"/>
                  </a:lnTo>
                  <a:lnTo>
                    <a:pt x="73" y="0"/>
                  </a:lnTo>
                  <a:close/>
                  <a:moveTo>
                    <a:pt x="38" y="100"/>
                  </a:moveTo>
                  <a:lnTo>
                    <a:pt x="60" y="100"/>
                  </a:lnTo>
                  <a:lnTo>
                    <a:pt x="49" y="61"/>
                  </a:lnTo>
                  <a:lnTo>
                    <a:pt x="3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1" name="Freeform 67"/>
            <p:cNvSpPr>
              <a:spLocks noEditPoints="1"/>
            </p:cNvSpPr>
            <p:nvPr userDrawn="1"/>
          </p:nvSpPr>
          <p:spPr bwMode="black">
            <a:xfrm>
              <a:off x="3067" y="4248"/>
              <a:ext cx="83" cy="146"/>
            </a:xfrm>
            <a:custGeom>
              <a:avLst/>
              <a:gdLst>
                <a:gd name="T0" fmla="*/ 0 w 83"/>
                <a:gd name="T1" fmla="*/ 146 h 146"/>
                <a:gd name="T2" fmla="*/ 0 w 83"/>
                <a:gd name="T3" fmla="*/ 126 h 146"/>
                <a:gd name="T4" fmla="*/ 51 w 83"/>
                <a:gd name="T5" fmla="*/ 52 h 146"/>
                <a:gd name="T6" fmla="*/ 3 w 83"/>
                <a:gd name="T7" fmla="*/ 52 h 146"/>
                <a:gd name="T8" fmla="*/ 3 w 83"/>
                <a:gd name="T9" fmla="*/ 31 h 146"/>
                <a:gd name="T10" fmla="*/ 81 w 83"/>
                <a:gd name="T11" fmla="*/ 31 h 146"/>
                <a:gd name="T12" fmla="*/ 81 w 83"/>
                <a:gd name="T13" fmla="*/ 49 h 146"/>
                <a:gd name="T14" fmla="*/ 29 w 83"/>
                <a:gd name="T15" fmla="*/ 125 h 146"/>
                <a:gd name="T16" fmla="*/ 83 w 83"/>
                <a:gd name="T17" fmla="*/ 125 h 146"/>
                <a:gd name="T18" fmla="*/ 83 w 83"/>
                <a:gd name="T19" fmla="*/ 146 h 146"/>
                <a:gd name="T20" fmla="*/ 0 w 83"/>
                <a:gd name="T21" fmla="*/ 146 h 146"/>
                <a:gd name="T22" fmla="*/ 67 w 83"/>
                <a:gd name="T23" fmla="*/ 0 h 146"/>
                <a:gd name="T24" fmla="*/ 51 w 83"/>
                <a:gd name="T25" fmla="*/ 22 h 146"/>
                <a:gd name="T26" fmla="*/ 32 w 83"/>
                <a:gd name="T27" fmla="*/ 22 h 146"/>
                <a:gd name="T28" fmla="*/ 15 w 83"/>
                <a:gd name="T29" fmla="*/ 0 h 146"/>
                <a:gd name="T30" fmla="*/ 33 w 83"/>
                <a:gd name="T31" fmla="*/ 0 h 146"/>
                <a:gd name="T32" fmla="*/ 41 w 83"/>
                <a:gd name="T33" fmla="*/ 10 h 146"/>
                <a:gd name="T34" fmla="*/ 48 w 83"/>
                <a:gd name="T35" fmla="*/ 0 h 146"/>
                <a:gd name="T36" fmla="*/ 67 w 83"/>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46">
                  <a:moveTo>
                    <a:pt x="0" y="146"/>
                  </a:moveTo>
                  <a:lnTo>
                    <a:pt x="0" y="126"/>
                  </a:lnTo>
                  <a:lnTo>
                    <a:pt x="51" y="52"/>
                  </a:lnTo>
                  <a:lnTo>
                    <a:pt x="3" y="52"/>
                  </a:lnTo>
                  <a:lnTo>
                    <a:pt x="3" y="31"/>
                  </a:lnTo>
                  <a:lnTo>
                    <a:pt x="81" y="31"/>
                  </a:lnTo>
                  <a:lnTo>
                    <a:pt x="81" y="49"/>
                  </a:lnTo>
                  <a:lnTo>
                    <a:pt x="29" y="125"/>
                  </a:lnTo>
                  <a:lnTo>
                    <a:pt x="83" y="125"/>
                  </a:lnTo>
                  <a:lnTo>
                    <a:pt x="83" y="146"/>
                  </a:lnTo>
                  <a:lnTo>
                    <a:pt x="0" y="146"/>
                  </a:lnTo>
                  <a:close/>
                  <a:moveTo>
                    <a:pt x="67" y="0"/>
                  </a:moveTo>
                  <a:lnTo>
                    <a:pt x="51" y="22"/>
                  </a:lnTo>
                  <a:lnTo>
                    <a:pt x="32" y="22"/>
                  </a:lnTo>
                  <a:lnTo>
                    <a:pt x="15" y="0"/>
                  </a:lnTo>
                  <a:lnTo>
                    <a:pt x="33" y="0"/>
                  </a:lnTo>
                  <a:lnTo>
                    <a:pt x="41" y="10"/>
                  </a:lnTo>
                  <a:lnTo>
                    <a:pt x="48" y="0"/>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2" name="Freeform 68"/>
            <p:cNvSpPr>
              <a:spLocks/>
            </p:cNvSpPr>
            <p:nvPr userDrawn="1"/>
          </p:nvSpPr>
          <p:spPr bwMode="black">
            <a:xfrm>
              <a:off x="3166" y="4279"/>
              <a:ext cx="25" cy="115"/>
            </a:xfrm>
            <a:custGeom>
              <a:avLst/>
              <a:gdLst>
                <a:gd name="T0" fmla="*/ 0 w 25"/>
                <a:gd name="T1" fmla="*/ 115 h 115"/>
                <a:gd name="T2" fmla="*/ 0 w 25"/>
                <a:gd name="T3" fmla="*/ 0 h 115"/>
                <a:gd name="T4" fmla="*/ 13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3"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3" name="Freeform 69"/>
            <p:cNvSpPr>
              <a:spLocks/>
            </p:cNvSpPr>
            <p:nvPr userDrawn="1"/>
          </p:nvSpPr>
          <p:spPr bwMode="black">
            <a:xfrm>
              <a:off x="3205" y="4279"/>
              <a:ext cx="81" cy="115"/>
            </a:xfrm>
            <a:custGeom>
              <a:avLst/>
              <a:gdLst>
                <a:gd name="T0" fmla="*/ 28 w 81"/>
                <a:gd name="T1" fmla="*/ 115 h 115"/>
                <a:gd name="T2" fmla="*/ 28 w 81"/>
                <a:gd name="T3" fmla="*/ 21 h 115"/>
                <a:gd name="T4" fmla="*/ 0 w 81"/>
                <a:gd name="T5" fmla="*/ 21 h 115"/>
                <a:gd name="T6" fmla="*/ 0 w 81"/>
                <a:gd name="T7" fmla="*/ 0 h 115"/>
                <a:gd name="T8" fmla="*/ 81 w 81"/>
                <a:gd name="T9" fmla="*/ 0 h 115"/>
                <a:gd name="T10" fmla="*/ 81 w 81"/>
                <a:gd name="T11" fmla="*/ 21 h 115"/>
                <a:gd name="T12" fmla="*/ 52 w 81"/>
                <a:gd name="T13" fmla="*/ 21 h 115"/>
                <a:gd name="T14" fmla="*/ 52 w 81"/>
                <a:gd name="T15" fmla="*/ 115 h 115"/>
                <a:gd name="T16" fmla="*/ 28 w 81"/>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15">
                  <a:moveTo>
                    <a:pt x="28" y="115"/>
                  </a:moveTo>
                  <a:lnTo>
                    <a:pt x="28" y="21"/>
                  </a:lnTo>
                  <a:lnTo>
                    <a:pt x="0" y="21"/>
                  </a:lnTo>
                  <a:lnTo>
                    <a:pt x="0" y="0"/>
                  </a:lnTo>
                  <a:lnTo>
                    <a:pt x="81" y="0"/>
                  </a:lnTo>
                  <a:lnTo>
                    <a:pt x="81" y="21"/>
                  </a:lnTo>
                  <a:lnTo>
                    <a:pt x="52" y="21"/>
                  </a:lnTo>
                  <a:lnTo>
                    <a:pt x="52" y="115"/>
                  </a:lnTo>
                  <a:lnTo>
                    <a:pt x="28"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4" name="Freeform 70"/>
            <p:cNvSpPr>
              <a:spLocks/>
            </p:cNvSpPr>
            <p:nvPr userDrawn="1"/>
          </p:nvSpPr>
          <p:spPr bwMode="black">
            <a:xfrm>
              <a:off x="3299" y="4279"/>
              <a:ext cx="91" cy="115"/>
            </a:xfrm>
            <a:custGeom>
              <a:avLst/>
              <a:gdLst>
                <a:gd name="T0" fmla="*/ 0 w 91"/>
                <a:gd name="T1" fmla="*/ 115 h 115"/>
                <a:gd name="T2" fmla="*/ 0 w 91"/>
                <a:gd name="T3" fmla="*/ 0 h 115"/>
                <a:gd name="T4" fmla="*/ 25 w 91"/>
                <a:gd name="T5" fmla="*/ 0 h 115"/>
                <a:gd name="T6" fmla="*/ 25 w 91"/>
                <a:gd name="T7" fmla="*/ 44 h 115"/>
                <a:gd name="T8" fmla="*/ 60 w 91"/>
                <a:gd name="T9" fmla="*/ 0 h 115"/>
                <a:gd name="T10" fmla="*/ 87 w 91"/>
                <a:gd name="T11" fmla="*/ 0 h 115"/>
                <a:gd name="T12" fmla="*/ 48 w 91"/>
                <a:gd name="T13" fmla="*/ 47 h 115"/>
                <a:gd name="T14" fmla="*/ 91 w 91"/>
                <a:gd name="T15" fmla="*/ 115 h 115"/>
                <a:gd name="T16" fmla="*/ 62 w 91"/>
                <a:gd name="T17" fmla="*/ 115 h 115"/>
                <a:gd name="T18" fmla="*/ 32 w 91"/>
                <a:gd name="T19" fmla="*/ 67 h 115"/>
                <a:gd name="T20" fmla="*/ 25 w 91"/>
                <a:gd name="T21" fmla="*/ 75 h 115"/>
                <a:gd name="T22" fmla="*/ 25 w 91"/>
                <a:gd name="T23" fmla="*/ 115 h 115"/>
                <a:gd name="T24" fmla="*/ 0 w 91"/>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15">
                  <a:moveTo>
                    <a:pt x="0" y="115"/>
                  </a:moveTo>
                  <a:lnTo>
                    <a:pt x="0" y="0"/>
                  </a:lnTo>
                  <a:lnTo>
                    <a:pt x="25" y="0"/>
                  </a:lnTo>
                  <a:lnTo>
                    <a:pt x="25" y="44"/>
                  </a:lnTo>
                  <a:lnTo>
                    <a:pt x="60" y="0"/>
                  </a:lnTo>
                  <a:lnTo>
                    <a:pt x="87" y="0"/>
                  </a:lnTo>
                  <a:lnTo>
                    <a:pt x="48" y="47"/>
                  </a:lnTo>
                  <a:lnTo>
                    <a:pt x="91" y="115"/>
                  </a:lnTo>
                  <a:lnTo>
                    <a:pt x="62" y="115"/>
                  </a:lnTo>
                  <a:lnTo>
                    <a:pt x="32" y="67"/>
                  </a:lnTo>
                  <a:lnTo>
                    <a:pt x="25" y="7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5" name="Freeform 71"/>
            <p:cNvSpPr>
              <a:spLocks/>
            </p:cNvSpPr>
            <p:nvPr userDrawn="1"/>
          </p:nvSpPr>
          <p:spPr bwMode="black">
            <a:xfrm>
              <a:off x="3395" y="4279"/>
              <a:ext cx="96" cy="115"/>
            </a:xfrm>
            <a:custGeom>
              <a:avLst/>
              <a:gdLst>
                <a:gd name="T0" fmla="*/ 0 w 96"/>
                <a:gd name="T1" fmla="*/ 0 h 115"/>
                <a:gd name="T2" fmla="*/ 28 w 96"/>
                <a:gd name="T3" fmla="*/ 0 h 115"/>
                <a:gd name="T4" fmla="*/ 49 w 96"/>
                <a:gd name="T5" fmla="*/ 46 h 115"/>
                <a:gd name="T6" fmla="*/ 70 w 96"/>
                <a:gd name="T7" fmla="*/ 0 h 115"/>
                <a:gd name="T8" fmla="*/ 96 w 96"/>
                <a:gd name="T9" fmla="*/ 0 h 115"/>
                <a:gd name="T10" fmla="*/ 60 w 96"/>
                <a:gd name="T11" fmla="*/ 70 h 115"/>
                <a:gd name="T12" fmla="*/ 60 w 96"/>
                <a:gd name="T13" fmla="*/ 115 h 115"/>
                <a:gd name="T14" fmla="*/ 36 w 96"/>
                <a:gd name="T15" fmla="*/ 115 h 115"/>
                <a:gd name="T16" fmla="*/ 36 w 96"/>
                <a:gd name="T17" fmla="*/ 70 h 115"/>
                <a:gd name="T18" fmla="*/ 0 w 96"/>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15">
                  <a:moveTo>
                    <a:pt x="0" y="0"/>
                  </a:moveTo>
                  <a:lnTo>
                    <a:pt x="28" y="0"/>
                  </a:lnTo>
                  <a:lnTo>
                    <a:pt x="49" y="46"/>
                  </a:lnTo>
                  <a:lnTo>
                    <a:pt x="70" y="0"/>
                  </a:lnTo>
                  <a:lnTo>
                    <a:pt x="96" y="0"/>
                  </a:lnTo>
                  <a:lnTo>
                    <a:pt x="60" y="70"/>
                  </a:lnTo>
                  <a:lnTo>
                    <a:pt x="60" y="115"/>
                  </a:lnTo>
                  <a:lnTo>
                    <a:pt x="36" y="115"/>
                  </a:lnTo>
                  <a:lnTo>
                    <a:pt x="36" y="7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104153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lide Divider Living Magenta">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elplatzhalter 1"/>
          <p:cNvSpPr>
            <a:spLocks noGrp="1"/>
          </p:cNvSpPr>
          <p:nvPr>
            <p:ph type="ctrTitle" hasCustomPrompt="1"/>
          </p:nvPr>
        </p:nvSpPr>
        <p:spPr bwMode="black">
          <a:xfrm>
            <a:off x="326880" y="1763191"/>
            <a:ext cx="8490331" cy="1884267"/>
          </a:xfrm>
          <a:noFill/>
        </p:spPr>
        <p:txBody>
          <a:bodyPr wrap="square" lIns="0" tIns="0">
            <a:spAutoFit/>
          </a:bodyPr>
          <a:lstStyle>
            <a:lvl1pPr>
              <a:defRPr sz="6803" smtClean="0">
                <a:solidFill>
                  <a:schemeClr val="bg1"/>
                </a:solidFill>
                <a:latin typeface="TeleGrotesk Headline Ultra" pitchFamily="2" charset="0"/>
              </a:defRPr>
            </a:lvl1pPr>
          </a:lstStyle>
          <a:p>
            <a:r>
              <a:rPr lang="cs-CZ" dirty="0" smtClean="0"/>
              <a:t>Headline Ultra </a:t>
            </a:r>
            <a:br>
              <a:rPr lang="cs-CZ" dirty="0" smtClean="0"/>
            </a:br>
            <a:r>
              <a:rPr lang="cs-CZ" dirty="0" smtClean="0"/>
              <a:t>60 (75) 90 PT</a:t>
            </a:r>
          </a:p>
        </p:txBody>
      </p:sp>
    </p:spTree>
    <p:extLst>
      <p:ext uri="{BB962C8B-B14F-4D97-AF65-F5344CB8AC3E}">
        <p14:creationId xmlns:p14="http://schemas.microsoft.com/office/powerpoint/2010/main" val="87974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Slide Living Magenta vertic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hteck 1"/>
          <p:cNvSpPr/>
          <p:nvPr/>
        </p:nvSpPr>
        <p:spPr bwMode="gray">
          <a:xfrm>
            <a:off x="4572000" y="0"/>
            <a:ext cx="4572000" cy="6856403"/>
          </a:xfrm>
          <a:prstGeom prst="rect">
            <a:avLst/>
          </a:prstGeom>
          <a:solidFill>
            <a:schemeClr val="bg1"/>
          </a:solidFill>
          <a:ln w="19050" algn="ctr">
            <a:noFill/>
            <a:miter lim="800000"/>
            <a:headEnd/>
            <a:tailEnd/>
          </a:ln>
          <a:effectLst/>
        </p:spPr>
        <p:txBody>
          <a:bodyPr lIns="57134" tIns="57134" rIns="57134" bIns="57134" rtlCol="0" anchor="ctr"/>
          <a:lstStyle/>
          <a:p>
            <a:pPr indent="2520" algn="ctr" defTabSz="362878" fontAlgn="base">
              <a:lnSpc>
                <a:spcPct val="104000"/>
              </a:lnSpc>
              <a:spcBef>
                <a:spcPct val="25000"/>
              </a:spcBef>
              <a:spcAft>
                <a:spcPct val="0"/>
              </a:spcAft>
              <a:buClr>
                <a:srgbClr val="E20074"/>
              </a:buClr>
              <a:buSzPct val="75000"/>
            </a:pPr>
            <a:endParaRPr lang="cs-CZ" sz="1429" dirty="0" smtClean="0">
              <a:cs typeface="Arial" charset="0"/>
            </a:endParaRPr>
          </a:p>
        </p:txBody>
      </p:sp>
      <p:sp>
        <p:nvSpPr>
          <p:cNvPr id="6" name="Titelplatzhalter 1"/>
          <p:cNvSpPr>
            <a:spLocks noGrp="1"/>
          </p:cNvSpPr>
          <p:nvPr>
            <p:ph type="ctrTitle" hasCustomPrompt="1"/>
          </p:nvPr>
        </p:nvSpPr>
        <p:spPr bwMode="gray">
          <a:xfrm>
            <a:off x="4898268" y="326517"/>
            <a:ext cx="3918614" cy="5550787"/>
          </a:xfrm>
          <a:noFill/>
        </p:spPr>
        <p:txBody>
          <a:bodyPr wrap="square" lIns="0" tIns="0" anchor="ctr">
            <a:noAutofit/>
          </a:bodyPr>
          <a:lstStyle>
            <a:lvl1pPr>
              <a:defRPr sz="4082" baseline="0" smtClean="0">
                <a:solidFill>
                  <a:schemeClr val="tx2"/>
                </a:solidFill>
                <a:latin typeface="TeleGrotesk Headline" pitchFamily="2" charset="0"/>
              </a:defRPr>
            </a:lvl1pPr>
          </a:lstStyle>
          <a:p>
            <a:r>
              <a:rPr lang="cs-CZ" dirty="0" smtClean="0"/>
              <a:t>01</a:t>
            </a:r>
            <a:br>
              <a:rPr lang="cs-CZ" dirty="0" smtClean="0"/>
            </a:br>
            <a:r>
              <a:rPr lang="cs-CZ" dirty="0" smtClean="0"/>
              <a:t>TeleGrotesk Headline</a:t>
            </a:r>
            <a:br>
              <a:rPr lang="cs-CZ" dirty="0" smtClean="0"/>
            </a:br>
            <a:r>
              <a:rPr lang="cs-CZ" dirty="0" smtClean="0"/>
              <a:t>(45) 60 PT</a:t>
            </a:r>
          </a:p>
        </p:txBody>
      </p:sp>
    </p:spTree>
    <p:extLst>
      <p:ext uri="{BB962C8B-B14F-4D97-AF65-F5344CB8AC3E}">
        <p14:creationId xmlns:p14="http://schemas.microsoft.com/office/powerpoint/2010/main" val="281602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ull-page image">
    <p:spTree>
      <p:nvGrpSpPr>
        <p:cNvPr id="1" name=""/>
        <p:cNvGrpSpPr/>
        <p:nvPr/>
      </p:nvGrpSpPr>
      <p:grpSpPr>
        <a:xfrm>
          <a:off x="0" y="0"/>
          <a:ext cx="0" cy="0"/>
          <a:chOff x="0" y="0"/>
          <a:chExt cx="0" cy="0"/>
        </a:xfrm>
      </p:grpSpPr>
      <p:sp>
        <p:nvSpPr>
          <p:cNvPr id="3" name="Bildplatzhalter 2"/>
          <p:cNvSpPr>
            <a:spLocks noGrp="1"/>
          </p:cNvSpPr>
          <p:nvPr>
            <p:ph type="pic" sz="quarter" idx="13"/>
          </p:nvPr>
        </p:nvSpPr>
        <p:spPr>
          <a:xfrm>
            <a:off x="0" y="1"/>
            <a:ext cx="9144000" cy="6858000"/>
          </a:xfrm>
        </p:spPr>
        <p:txBody>
          <a:bodyPr/>
          <a:lstStyle/>
          <a:p>
            <a:r>
              <a:rPr lang="en-US" smtClean="0"/>
              <a:t>Click icon to add picture</a:t>
            </a:r>
            <a:endParaRPr lang="cs-CZ" dirty="0"/>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4" name="Fußzeilenplatzhalter 3"/>
          <p:cNvSpPr>
            <a:spLocks noGrp="1"/>
          </p:cNvSpPr>
          <p:nvPr>
            <p:ph type="ftr" sz="quarter" idx="15"/>
          </p:nvPr>
        </p:nvSpPr>
        <p:spPr/>
        <p:txBody>
          <a:bodyPr/>
          <a:lstStyle/>
          <a:p>
            <a:r>
              <a:rPr lang="en-US" smtClean="0"/>
              <a:t>Portfolio služeb</a:t>
            </a:r>
            <a:endParaRPr lang="en-US"/>
          </a:p>
        </p:txBody>
      </p:sp>
      <p:sp>
        <p:nvSpPr>
          <p:cNvPr id="5" name="Foliennummernplatzhalter 4"/>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160391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and text left">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4179855" cy="4407978"/>
          </a:xfrm>
        </p:spPr>
        <p:txBody>
          <a:bodyPr anchor="ct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6" name="Bildplatzhalter 5"/>
          <p:cNvSpPr>
            <a:spLocks noGrp="1"/>
          </p:cNvSpPr>
          <p:nvPr>
            <p:ph type="pic" sz="quarter" idx="13"/>
          </p:nvPr>
        </p:nvSpPr>
        <p:spPr>
          <a:xfrm>
            <a:off x="4637027" y="1"/>
            <a:ext cx="4506406" cy="6858000"/>
          </a:xfrm>
        </p:spPr>
        <p:txBody>
          <a:bodyPr/>
          <a:lstStyle/>
          <a:p>
            <a:r>
              <a:rPr lang="en-US" smtClean="0"/>
              <a:t>Click icon to add picture</a:t>
            </a:r>
            <a:endParaRPr lang="cs-CZ" dirty="0"/>
          </a:p>
        </p:txBody>
      </p:sp>
      <p:sp>
        <p:nvSpPr>
          <p:cNvPr id="4" name="Titel 3"/>
          <p:cNvSpPr>
            <a:spLocks noGrp="1"/>
          </p:cNvSpPr>
          <p:nvPr>
            <p:ph type="title" hasCustomPrompt="1"/>
          </p:nvPr>
        </p:nvSpPr>
        <p:spPr>
          <a:xfrm>
            <a:off x="326553" y="254683"/>
            <a:ext cx="4179854" cy="823764"/>
          </a:xfrm>
        </p:spPr>
        <p:txBody>
          <a:bodyPr/>
          <a:lstStyle/>
          <a:p>
            <a:r>
              <a:rPr lang="cs-CZ" dirty="0" smtClean="0"/>
              <a:t>TeleGrotesk Headline Ultra 28 (32) 40 pt</a:t>
            </a:r>
            <a:endParaRPr lang="cs-CZ" dirty="0"/>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5" name="Fußzeilenplatzhalter 4"/>
          <p:cNvSpPr>
            <a:spLocks noGrp="1"/>
          </p:cNvSpPr>
          <p:nvPr>
            <p:ph type="ftr" sz="quarter" idx="15"/>
          </p:nvPr>
        </p:nvSpPr>
        <p:spPr/>
        <p:txBody>
          <a:bodyPr/>
          <a:lstStyle/>
          <a:p>
            <a:r>
              <a:rPr lang="en-US" smtClean="0"/>
              <a:t>Portfolio služeb</a:t>
            </a:r>
            <a:endParaRPr lang="en-US"/>
          </a:p>
        </p:txBody>
      </p:sp>
      <p:sp>
        <p:nvSpPr>
          <p:cNvPr id="7" name="Foliennummernplatzhalter 6"/>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194838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and text right">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37027" y="1469326"/>
            <a:ext cx="4179855" cy="4408136"/>
          </a:xfrm>
        </p:spPr>
        <p:txBody>
          <a:bodyPr anchor="ct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6" name="Bildplatzhalter 5"/>
          <p:cNvSpPr>
            <a:spLocks noGrp="1"/>
          </p:cNvSpPr>
          <p:nvPr>
            <p:ph type="pic" sz="quarter" idx="13"/>
          </p:nvPr>
        </p:nvSpPr>
        <p:spPr>
          <a:xfrm>
            <a:off x="0" y="1"/>
            <a:ext cx="4506406" cy="6858000"/>
          </a:xfrm>
        </p:spPr>
        <p:txBody>
          <a:bodyPr/>
          <a:lstStyle/>
          <a:p>
            <a:r>
              <a:rPr lang="en-US" smtClean="0"/>
              <a:t>Click icon to add picture</a:t>
            </a:r>
            <a:endParaRPr lang="cs-CZ" dirty="0"/>
          </a:p>
        </p:txBody>
      </p:sp>
      <p:sp>
        <p:nvSpPr>
          <p:cNvPr id="4" name="Titel 3"/>
          <p:cNvSpPr>
            <a:spLocks noGrp="1"/>
          </p:cNvSpPr>
          <p:nvPr>
            <p:ph type="title" hasCustomPrompt="1"/>
          </p:nvPr>
        </p:nvSpPr>
        <p:spPr>
          <a:xfrm>
            <a:off x="4637027" y="254683"/>
            <a:ext cx="4180082" cy="823764"/>
          </a:xfrm>
        </p:spPr>
        <p:txBody>
          <a:bodyPr/>
          <a:lstStyle/>
          <a:p>
            <a:r>
              <a:rPr lang="cs-CZ" dirty="0" smtClean="0"/>
              <a:t>TeleGrotesk Headline Ultra 28 (32) 40 pt</a:t>
            </a:r>
            <a:endParaRPr lang="cs-CZ" dirty="0"/>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5" name="Fußzeilenplatzhalter 4"/>
          <p:cNvSpPr>
            <a:spLocks noGrp="1"/>
          </p:cNvSpPr>
          <p:nvPr>
            <p:ph type="ftr" sz="quarter" idx="15"/>
          </p:nvPr>
        </p:nvSpPr>
        <p:spPr/>
        <p:txBody>
          <a:bodyPr/>
          <a:lstStyle/>
          <a:p>
            <a:r>
              <a:rPr lang="en-US" smtClean="0"/>
              <a:t>Portfolio služeb</a:t>
            </a:r>
            <a:endParaRPr lang="en-US"/>
          </a:p>
        </p:txBody>
      </p:sp>
      <p:sp>
        <p:nvSpPr>
          <p:cNvPr id="7" name="Foliennummernplatzhalter 6"/>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335460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527C144-DBFC-4ED1-9D53-CC97618D9080}" type="datetime1">
              <a:rPr lang="cs-CZ" smtClean="0"/>
              <a:pPr/>
              <a:t>11.07.2018</a:t>
            </a:fld>
            <a:endParaRPr lang="en-US"/>
          </a:p>
        </p:txBody>
      </p:sp>
      <p:sp>
        <p:nvSpPr>
          <p:cNvPr id="3" name="Fußzeilenplatzhalter 2"/>
          <p:cNvSpPr>
            <a:spLocks noGrp="1"/>
          </p:cNvSpPr>
          <p:nvPr>
            <p:ph type="ftr" sz="quarter" idx="11"/>
          </p:nvPr>
        </p:nvSpPr>
        <p:spPr/>
        <p:txBody>
          <a:bodyPr/>
          <a:lstStyle/>
          <a:p>
            <a:r>
              <a:rPr lang="en-US" smtClean="0"/>
              <a:t>Portfolio služeb</a:t>
            </a:r>
            <a:endParaRPr lang="en-US"/>
          </a:p>
        </p:txBody>
      </p:sp>
      <p:sp>
        <p:nvSpPr>
          <p:cNvPr id="4" name="Foliennummernplatzhalter 3"/>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95172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line only">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3527C144-DBFC-4ED1-9D53-CC97618D9080}" type="datetime1">
              <a:rPr lang="cs-CZ" smtClean="0"/>
              <a:pPr/>
              <a:t>11.07.2018</a:t>
            </a:fld>
            <a:endParaRPr lang="en-US"/>
          </a:p>
        </p:txBody>
      </p:sp>
      <p:sp>
        <p:nvSpPr>
          <p:cNvPr id="5" name="Fußzeilenplatzhalter 4"/>
          <p:cNvSpPr>
            <a:spLocks noGrp="1"/>
          </p:cNvSpPr>
          <p:nvPr>
            <p:ph type="ftr" sz="quarter" idx="11"/>
          </p:nvPr>
        </p:nvSpPr>
        <p:spPr/>
        <p:txBody>
          <a:bodyPr/>
          <a:lstStyle/>
          <a:p>
            <a:r>
              <a:rPr lang="en-US" smtClean="0"/>
              <a:t>Portfolio služeb</a:t>
            </a:r>
            <a:endParaRPr lang="en-US"/>
          </a:p>
        </p:txBody>
      </p:sp>
      <p:sp>
        <p:nvSpPr>
          <p:cNvPr id="6" name="Foliennummernplatzhalter 5"/>
          <p:cNvSpPr>
            <a:spLocks noGrp="1"/>
          </p:cNvSpPr>
          <p:nvPr>
            <p:ph type="sldNum" sz="quarter" idx="12"/>
          </p:nvPr>
        </p:nvSpPr>
        <p:spPr/>
        <p:txBody>
          <a:bodyPr/>
          <a:lstStyle/>
          <a:p>
            <a:fld id="{1E3CAA67-0A91-4DCC-BE87-3CAD7B080E5A}" type="slidenum">
              <a:rPr lang="en-US" smtClean="0"/>
              <a:pPr/>
              <a:t>‹#›</a:t>
            </a:fld>
            <a:endParaRPr lang="en-US"/>
          </a:p>
        </p:txBody>
      </p:sp>
      <p:sp>
        <p:nvSpPr>
          <p:cNvPr id="7" name="Titel 6"/>
          <p:cNvSpPr>
            <a:spLocks noGrp="1"/>
          </p:cNvSpPr>
          <p:nvPr>
            <p:ph type="title" hasCustomPrompt="1"/>
          </p:nvPr>
        </p:nvSpPr>
        <p:spPr/>
        <p:txBody>
          <a:bodyPr/>
          <a:lstStyle/>
          <a:p>
            <a:r>
              <a:rPr lang="cs-CZ" dirty="0" smtClean="0"/>
              <a:t>TeleGrotesk Headline Ultra 28 (32) 40 pt</a:t>
            </a:r>
            <a:endParaRPr lang="cs-CZ" dirty="0"/>
          </a:p>
        </p:txBody>
      </p:sp>
    </p:spTree>
    <p:extLst>
      <p:ext uri="{BB962C8B-B14F-4D97-AF65-F5344CB8AC3E}">
        <p14:creationId xmlns:p14="http://schemas.microsoft.com/office/powerpoint/2010/main" val="289034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 (1 column)">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6551" y="1469326"/>
            <a:ext cx="8490331" cy="4407978"/>
          </a:xfrm>
        </p:spPr>
        <p:txBody>
          <a:bodyPr/>
          <a:lstStyle>
            <a:lvl3pPr>
              <a:buClr>
                <a:schemeClr val="tx1"/>
              </a:buClr>
              <a:defRPr/>
            </a:lvl3pPr>
            <a:lvl4pPr>
              <a:buClr>
                <a:schemeClr val="tx1"/>
              </a:buClr>
              <a:defRPr/>
            </a:lvl4pPr>
            <a:lvl5pPr>
              <a:buClr>
                <a:schemeClr val="tx1"/>
              </a:buClr>
              <a:defRPr/>
            </a:lvl5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4" name="Titel 3"/>
          <p:cNvSpPr>
            <a:spLocks noGrp="1"/>
          </p:cNvSpPr>
          <p:nvPr>
            <p:ph type="title" hasCustomPrompt="1"/>
          </p:nvPr>
        </p:nvSpPr>
        <p:spPr/>
        <p:txBody>
          <a:bodyPr/>
          <a:lstStyle/>
          <a:p>
            <a:r>
              <a:rPr lang="cs-CZ" dirty="0" smtClean="0"/>
              <a:t>TeleGrotesk Headline Ultra 28 (32) 40 pt</a:t>
            </a:r>
            <a:endParaRPr lang="cs-CZ" dirty="0"/>
          </a:p>
        </p:txBody>
      </p:sp>
      <p:sp>
        <p:nvSpPr>
          <p:cNvPr id="2" name="Datumsplatzhalter 1"/>
          <p:cNvSpPr>
            <a:spLocks noGrp="1"/>
          </p:cNvSpPr>
          <p:nvPr>
            <p:ph type="dt" sz="half" idx="10"/>
          </p:nvPr>
        </p:nvSpPr>
        <p:spPr/>
        <p:txBody>
          <a:bodyPr/>
          <a:lstStyle/>
          <a:p>
            <a:fld id="{3527C144-DBFC-4ED1-9D53-CC97618D9080}" type="datetime1">
              <a:rPr lang="cs-CZ" smtClean="0"/>
              <a:pPr/>
              <a:t>11.07.2018</a:t>
            </a:fld>
            <a:endParaRPr lang="en-US"/>
          </a:p>
        </p:txBody>
      </p:sp>
      <p:sp>
        <p:nvSpPr>
          <p:cNvPr id="5" name="Fußzeilenplatzhalter 4"/>
          <p:cNvSpPr>
            <a:spLocks noGrp="1"/>
          </p:cNvSpPr>
          <p:nvPr>
            <p:ph type="ftr" sz="quarter" idx="11"/>
          </p:nvPr>
        </p:nvSpPr>
        <p:spPr/>
        <p:txBody>
          <a:bodyPr/>
          <a:lstStyle/>
          <a:p>
            <a:r>
              <a:rPr lang="en-US" smtClean="0"/>
              <a:t>Portfolio služeb</a:t>
            </a:r>
            <a:endParaRPr lang="en-US"/>
          </a:p>
        </p:txBody>
      </p:sp>
      <p:sp>
        <p:nvSpPr>
          <p:cNvPr id="6" name="Foliennummernplatzhalter 5"/>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275564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2 column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4179855"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4" name="Inhaltsplatzhalter 3"/>
          <p:cNvSpPr>
            <a:spLocks noGrp="1"/>
          </p:cNvSpPr>
          <p:nvPr>
            <p:ph sz="half" idx="2" hasCustomPrompt="1"/>
          </p:nvPr>
        </p:nvSpPr>
        <p:spPr>
          <a:xfrm>
            <a:off x="4637027" y="1469326"/>
            <a:ext cx="4179855"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5" name="Titel 4"/>
          <p:cNvSpPr>
            <a:spLocks noGrp="1"/>
          </p:cNvSpPr>
          <p:nvPr>
            <p:ph type="title" hasCustomPrompt="1"/>
          </p:nvPr>
        </p:nvSpPr>
        <p:spPr/>
        <p:txBody>
          <a:bodyPr/>
          <a:lstStyle/>
          <a:p>
            <a:r>
              <a:rPr lang="cs-CZ" dirty="0" smtClean="0"/>
              <a:t>TeleGrotesk Headline Ultra 28 (32) 40 pt</a:t>
            </a:r>
            <a:endParaRPr lang="cs-CZ" dirty="0"/>
          </a:p>
        </p:txBody>
      </p:sp>
      <p:sp>
        <p:nvSpPr>
          <p:cNvPr id="2" name="Datumsplatzhalter 1"/>
          <p:cNvSpPr>
            <a:spLocks noGrp="1"/>
          </p:cNvSpPr>
          <p:nvPr>
            <p:ph type="dt" sz="half" idx="10"/>
          </p:nvPr>
        </p:nvSpPr>
        <p:spPr/>
        <p:txBody>
          <a:bodyPr/>
          <a:lstStyle/>
          <a:p>
            <a:fld id="{3527C144-DBFC-4ED1-9D53-CC97618D9080}" type="datetime1">
              <a:rPr lang="cs-CZ" smtClean="0"/>
              <a:pPr/>
              <a:t>11.07.2018</a:t>
            </a:fld>
            <a:endParaRPr lang="en-US"/>
          </a:p>
        </p:txBody>
      </p:sp>
      <p:sp>
        <p:nvSpPr>
          <p:cNvPr id="6" name="Fußzeilenplatzhalter 5"/>
          <p:cNvSpPr>
            <a:spLocks noGrp="1"/>
          </p:cNvSpPr>
          <p:nvPr>
            <p:ph type="ftr" sz="quarter" idx="11"/>
          </p:nvPr>
        </p:nvSpPr>
        <p:spPr/>
        <p:txBody>
          <a:bodyPr/>
          <a:lstStyle/>
          <a:p>
            <a:r>
              <a:rPr lang="en-US" smtClean="0"/>
              <a:t>Portfolio služeb</a:t>
            </a:r>
            <a:endParaRPr lang="en-US"/>
          </a:p>
        </p:txBody>
      </p:sp>
      <p:sp>
        <p:nvSpPr>
          <p:cNvPr id="7" name="Foliennummernplatzhalter 6"/>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399015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3 column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2728654"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4" name="Inhaltsplatzhalter 3"/>
          <p:cNvSpPr>
            <a:spLocks noGrp="1"/>
          </p:cNvSpPr>
          <p:nvPr>
            <p:ph sz="half" idx="2" hasCustomPrompt="1"/>
          </p:nvPr>
        </p:nvSpPr>
        <p:spPr>
          <a:xfrm>
            <a:off x="6089997" y="1469326"/>
            <a:ext cx="2728654"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6" name="Inhaltsplatzhalter 5"/>
          <p:cNvSpPr>
            <a:spLocks noGrp="1"/>
          </p:cNvSpPr>
          <p:nvPr>
            <p:ph sz="quarter" idx="13" hasCustomPrompt="1"/>
          </p:nvPr>
        </p:nvSpPr>
        <p:spPr>
          <a:xfrm>
            <a:off x="3209158" y="1469326"/>
            <a:ext cx="2728654" cy="4407978"/>
          </a:xfrm>
        </p:spPr>
        <p:txBody>
          <a:body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5" name="Titel 4"/>
          <p:cNvSpPr>
            <a:spLocks noGrp="1"/>
          </p:cNvSpPr>
          <p:nvPr>
            <p:ph type="title" hasCustomPrompt="1"/>
          </p:nvPr>
        </p:nvSpPr>
        <p:spPr/>
        <p:txBody>
          <a:bodyPr/>
          <a:lstStyle/>
          <a:p>
            <a:r>
              <a:rPr lang="cs-CZ" dirty="0" smtClean="0"/>
              <a:t>TeleGrotesk Headline Ultra 28 (32) 40 pt</a:t>
            </a:r>
            <a:endParaRPr lang="cs-CZ" dirty="0"/>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7" name="Fußzeilenplatzhalter 6"/>
          <p:cNvSpPr>
            <a:spLocks noGrp="1"/>
          </p:cNvSpPr>
          <p:nvPr>
            <p:ph type="ftr" sz="quarter" idx="15"/>
          </p:nvPr>
        </p:nvSpPr>
        <p:spPr/>
        <p:txBody>
          <a:bodyPr/>
          <a:lstStyle/>
          <a:p>
            <a:r>
              <a:rPr lang="en-US" smtClean="0"/>
              <a:t>Portfolio služeb</a:t>
            </a:r>
            <a:endParaRPr lang="en-US"/>
          </a:p>
        </p:txBody>
      </p:sp>
      <p:sp>
        <p:nvSpPr>
          <p:cNvPr id="8" name="Foliennummernplatzhalter 7"/>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304367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horizontal">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6" name="Rechteck 5"/>
          <p:cNvSpPr/>
          <p:nvPr/>
        </p:nvSpPr>
        <p:spPr bwMode="white">
          <a:xfrm>
            <a:off x="0" y="3429721"/>
            <a:ext cx="9144000" cy="3428280"/>
          </a:xfrm>
          <a:prstGeom prst="rect">
            <a:avLst/>
          </a:prstGeom>
          <a:solidFill>
            <a:schemeClr val="tx2"/>
          </a:solidFill>
          <a:ln w="19050" algn="ctr">
            <a:noFill/>
            <a:miter lim="800000"/>
            <a:headEnd/>
            <a:tailEnd/>
          </a:ln>
          <a:effectLst/>
        </p:spPr>
        <p:txBody>
          <a:bodyPr lIns="0" tIns="65303" rIns="0" bIns="65303" rtlCol="0" anchor="ctr"/>
          <a:lstStyle/>
          <a:p>
            <a:pPr indent="2880" algn="ctr" defTabSz="414765" fontAlgn="base">
              <a:lnSpc>
                <a:spcPct val="104000"/>
              </a:lnSpc>
              <a:spcBef>
                <a:spcPct val="25000"/>
              </a:spcBef>
              <a:spcAft>
                <a:spcPct val="0"/>
              </a:spcAft>
              <a:buClr>
                <a:srgbClr val="E20074"/>
              </a:buClr>
              <a:buSzPct val="75000"/>
            </a:pPr>
            <a:endParaRPr lang="cs-CZ" sz="1633" dirty="0" smtClean="0">
              <a:cs typeface="Arial" charset="0"/>
            </a:endParaRPr>
          </a:p>
        </p:txBody>
      </p:sp>
      <p:sp>
        <p:nvSpPr>
          <p:cNvPr id="2" name="Titel 1"/>
          <p:cNvSpPr>
            <a:spLocks noGrp="1"/>
          </p:cNvSpPr>
          <p:nvPr>
            <p:ph type="title" hasCustomPrompt="1"/>
          </p:nvPr>
        </p:nvSpPr>
        <p:spPr bwMode="black">
          <a:xfrm>
            <a:off x="326552" y="3428428"/>
            <a:ext cx="8490330" cy="1565999"/>
          </a:xfrm>
        </p:spPr>
        <p:txBody>
          <a:bodyPr tIns="144000"/>
          <a:lstStyle>
            <a:lvl1pPr>
              <a:defRPr sz="5442">
                <a:solidFill>
                  <a:schemeClr val="bg1"/>
                </a:solidFill>
              </a:defRPr>
            </a:lvl1pPr>
          </a:lstStyle>
          <a:p>
            <a:r>
              <a:rPr lang="cs-CZ" dirty="0" smtClean="0"/>
              <a:t>Headline Ultra </a:t>
            </a:r>
            <a:br>
              <a:rPr lang="cs-CZ" dirty="0" smtClean="0"/>
            </a:br>
            <a:r>
              <a:rPr lang="cs-CZ" dirty="0" smtClean="0"/>
              <a:t>(60) 75 90 PT</a:t>
            </a:r>
            <a:endParaRPr lang="cs-CZ" dirty="0"/>
          </a:p>
        </p:txBody>
      </p:sp>
      <p:grpSp>
        <p:nvGrpSpPr>
          <p:cNvPr id="34" name="Gruppieren 33"/>
          <p:cNvGrpSpPr/>
          <p:nvPr/>
        </p:nvGrpSpPr>
        <p:grpSpPr bwMode="black">
          <a:xfrm>
            <a:off x="326881" y="5877462"/>
            <a:ext cx="1328616" cy="653034"/>
            <a:chOff x="323850" y="6589413"/>
            <a:chExt cx="1318236" cy="648000"/>
          </a:xfrm>
        </p:grpSpPr>
        <p:sp>
          <p:nvSpPr>
            <p:cNvPr id="57"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8"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9"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82"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83"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96" name="Group 48"/>
          <p:cNvGrpSpPr>
            <a:grpSpLocks noChangeAspect="1"/>
          </p:cNvGrpSpPr>
          <p:nvPr/>
        </p:nvGrpSpPr>
        <p:grpSpPr bwMode="black">
          <a:xfrm>
            <a:off x="6240077" y="6116490"/>
            <a:ext cx="2581920" cy="214538"/>
            <a:chOff x="1698" y="4248"/>
            <a:chExt cx="1793" cy="149"/>
          </a:xfrm>
          <a:solidFill>
            <a:schemeClr val="bg1"/>
          </a:solidFill>
        </p:grpSpPr>
        <p:sp>
          <p:nvSpPr>
            <p:cNvPr id="97" name="Freeform 54"/>
            <p:cNvSpPr>
              <a:spLocks noEditPoints="1"/>
            </p:cNvSpPr>
            <p:nvPr userDrawn="1"/>
          </p:nvSpPr>
          <p:spPr bwMode="black">
            <a:xfrm>
              <a:off x="1698" y="4279"/>
              <a:ext cx="79" cy="115"/>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98" name="Freeform 55"/>
            <p:cNvSpPr>
              <a:spLocks noEditPoints="1"/>
            </p:cNvSpPr>
            <p:nvPr userDrawn="1"/>
          </p:nvSpPr>
          <p:spPr bwMode="black">
            <a:xfrm>
              <a:off x="1791" y="4279"/>
              <a:ext cx="86" cy="115"/>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99" name="Freeform 56"/>
            <p:cNvSpPr>
              <a:spLocks noEditPoints="1"/>
            </p:cNvSpPr>
            <p:nvPr userDrawn="1"/>
          </p:nvSpPr>
          <p:spPr bwMode="black">
            <a:xfrm>
              <a:off x="1890" y="4276"/>
              <a:ext cx="98" cy="12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0" name="Freeform 57"/>
            <p:cNvSpPr>
              <a:spLocks/>
            </p:cNvSpPr>
            <p:nvPr userDrawn="1"/>
          </p:nvSpPr>
          <p:spPr bwMode="black">
            <a:xfrm>
              <a:off x="2043" y="4276"/>
              <a:ext cx="81" cy="12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1" name="Freeform 58"/>
            <p:cNvSpPr>
              <a:spLocks noEditPoints="1"/>
            </p:cNvSpPr>
            <p:nvPr userDrawn="1"/>
          </p:nvSpPr>
          <p:spPr bwMode="black">
            <a:xfrm>
              <a:off x="2140" y="4279"/>
              <a:ext cx="80" cy="115"/>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2" name="Freeform 59"/>
            <p:cNvSpPr>
              <a:spLocks noEditPoints="1"/>
            </p:cNvSpPr>
            <p:nvPr userDrawn="1"/>
          </p:nvSpPr>
          <p:spPr bwMode="black">
            <a:xfrm>
              <a:off x="2230" y="4276"/>
              <a:ext cx="99" cy="12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3" name="Freeform 60"/>
            <p:cNvSpPr>
              <a:spLocks/>
            </p:cNvSpPr>
            <p:nvPr userDrawn="1"/>
          </p:nvSpPr>
          <p:spPr bwMode="black">
            <a:xfrm>
              <a:off x="2347" y="4279"/>
              <a:ext cx="70" cy="115"/>
            </a:xfrm>
            <a:custGeom>
              <a:avLst/>
              <a:gdLst>
                <a:gd name="T0" fmla="*/ 0 w 70"/>
                <a:gd name="T1" fmla="*/ 115 h 115"/>
                <a:gd name="T2" fmla="*/ 0 w 70"/>
                <a:gd name="T3" fmla="*/ 0 h 115"/>
                <a:gd name="T4" fmla="*/ 25 w 70"/>
                <a:gd name="T5" fmla="*/ 0 h 115"/>
                <a:gd name="T6" fmla="*/ 25 w 70"/>
                <a:gd name="T7" fmla="*/ 94 h 115"/>
                <a:gd name="T8" fmla="*/ 70 w 70"/>
                <a:gd name="T9" fmla="*/ 94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5" y="0"/>
                  </a:lnTo>
                  <a:lnTo>
                    <a:pt x="25" y="94"/>
                  </a:lnTo>
                  <a:lnTo>
                    <a:pt x="70" y="94"/>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4" name="Freeform 61"/>
            <p:cNvSpPr>
              <a:spLocks/>
            </p:cNvSpPr>
            <p:nvPr userDrawn="1"/>
          </p:nvSpPr>
          <p:spPr bwMode="black">
            <a:xfrm>
              <a:off x="2431" y="4279"/>
              <a:ext cx="75" cy="115"/>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70 w 75"/>
                <a:gd name="T13" fmla="*/ 46 h 115"/>
                <a:gd name="T14" fmla="*/ 70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70" y="46"/>
                  </a:lnTo>
                  <a:lnTo>
                    <a:pt x="70"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5" name="Freeform 62"/>
            <p:cNvSpPr>
              <a:spLocks noEditPoints="1"/>
            </p:cNvSpPr>
            <p:nvPr userDrawn="1"/>
          </p:nvSpPr>
          <p:spPr bwMode="black">
            <a:xfrm>
              <a:off x="2519" y="4248"/>
              <a:ext cx="93" cy="149"/>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6" name="Freeform 63"/>
            <p:cNvSpPr>
              <a:spLocks/>
            </p:cNvSpPr>
            <p:nvPr userDrawn="1"/>
          </p:nvSpPr>
          <p:spPr bwMode="black">
            <a:xfrm>
              <a:off x="2628" y="4279"/>
              <a:ext cx="85" cy="115"/>
            </a:xfrm>
            <a:custGeom>
              <a:avLst/>
              <a:gdLst>
                <a:gd name="T0" fmla="*/ 0 w 85"/>
                <a:gd name="T1" fmla="*/ 115 h 115"/>
                <a:gd name="T2" fmla="*/ 0 w 85"/>
                <a:gd name="T3" fmla="*/ 0 h 115"/>
                <a:gd name="T4" fmla="*/ 26 w 85"/>
                <a:gd name="T5" fmla="*/ 0 h 115"/>
                <a:gd name="T6" fmla="*/ 62 w 85"/>
                <a:gd name="T7" fmla="*/ 74 h 115"/>
                <a:gd name="T8" fmla="*/ 62 w 85"/>
                <a:gd name="T9" fmla="*/ 0 h 115"/>
                <a:gd name="T10" fmla="*/ 85 w 85"/>
                <a:gd name="T11" fmla="*/ 0 h 115"/>
                <a:gd name="T12" fmla="*/ 85 w 85"/>
                <a:gd name="T13" fmla="*/ 115 h 115"/>
                <a:gd name="T14" fmla="*/ 61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6" y="0"/>
                  </a:lnTo>
                  <a:lnTo>
                    <a:pt x="62" y="74"/>
                  </a:lnTo>
                  <a:lnTo>
                    <a:pt x="62" y="0"/>
                  </a:lnTo>
                  <a:lnTo>
                    <a:pt x="85" y="0"/>
                  </a:lnTo>
                  <a:lnTo>
                    <a:pt x="85" y="115"/>
                  </a:lnTo>
                  <a:lnTo>
                    <a:pt x="61"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7" name="Freeform 64"/>
            <p:cNvSpPr>
              <a:spLocks noEditPoints="1"/>
            </p:cNvSpPr>
            <p:nvPr userDrawn="1"/>
          </p:nvSpPr>
          <p:spPr bwMode="black">
            <a:xfrm>
              <a:off x="2736" y="4249"/>
              <a:ext cx="74" cy="145"/>
            </a:xfrm>
            <a:custGeom>
              <a:avLst/>
              <a:gdLst>
                <a:gd name="T0" fmla="*/ 0 w 74"/>
                <a:gd name="T1" fmla="*/ 145 h 145"/>
                <a:gd name="T2" fmla="*/ 0 w 74"/>
                <a:gd name="T3" fmla="*/ 30 h 145"/>
                <a:gd name="T4" fmla="*/ 73 w 74"/>
                <a:gd name="T5" fmla="*/ 30 h 145"/>
                <a:gd name="T6" fmla="*/ 73 w 74"/>
                <a:gd name="T7" fmla="*/ 51 h 145"/>
                <a:gd name="T8" fmla="*/ 25 w 74"/>
                <a:gd name="T9" fmla="*/ 51 h 145"/>
                <a:gd name="T10" fmla="*/ 25 w 74"/>
                <a:gd name="T11" fmla="*/ 76 h 145"/>
                <a:gd name="T12" fmla="*/ 70 w 74"/>
                <a:gd name="T13" fmla="*/ 76 h 145"/>
                <a:gd name="T14" fmla="*/ 70 w 74"/>
                <a:gd name="T15" fmla="*/ 96 h 145"/>
                <a:gd name="T16" fmla="*/ 25 w 74"/>
                <a:gd name="T17" fmla="*/ 96 h 145"/>
                <a:gd name="T18" fmla="*/ 25 w 74"/>
                <a:gd name="T19" fmla="*/ 124 h 145"/>
                <a:gd name="T20" fmla="*/ 74 w 74"/>
                <a:gd name="T21" fmla="*/ 124 h 145"/>
                <a:gd name="T22" fmla="*/ 74 w 74"/>
                <a:gd name="T23" fmla="*/ 145 h 145"/>
                <a:gd name="T24" fmla="*/ 0 w 74"/>
                <a:gd name="T25" fmla="*/ 145 h 145"/>
                <a:gd name="T26" fmla="*/ 60 w 74"/>
                <a:gd name="T27" fmla="*/ 0 h 145"/>
                <a:gd name="T28" fmla="*/ 43 w 74"/>
                <a:gd name="T29" fmla="*/ 21 h 145"/>
                <a:gd name="T30" fmla="*/ 24 w 74"/>
                <a:gd name="T31" fmla="*/ 21 h 145"/>
                <a:gd name="T32" fmla="*/ 39 w 74"/>
                <a:gd name="T33" fmla="*/ 0 h 145"/>
                <a:gd name="T34" fmla="*/ 60 w 74"/>
                <a:gd name="T3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45">
                  <a:moveTo>
                    <a:pt x="0" y="145"/>
                  </a:moveTo>
                  <a:lnTo>
                    <a:pt x="0" y="30"/>
                  </a:lnTo>
                  <a:lnTo>
                    <a:pt x="73" y="30"/>
                  </a:lnTo>
                  <a:lnTo>
                    <a:pt x="73" y="51"/>
                  </a:lnTo>
                  <a:lnTo>
                    <a:pt x="25" y="51"/>
                  </a:lnTo>
                  <a:lnTo>
                    <a:pt x="25" y="76"/>
                  </a:lnTo>
                  <a:lnTo>
                    <a:pt x="70" y="76"/>
                  </a:lnTo>
                  <a:lnTo>
                    <a:pt x="70" y="96"/>
                  </a:lnTo>
                  <a:lnTo>
                    <a:pt x="25" y="96"/>
                  </a:lnTo>
                  <a:lnTo>
                    <a:pt x="25" y="124"/>
                  </a:lnTo>
                  <a:lnTo>
                    <a:pt x="74" y="124"/>
                  </a:lnTo>
                  <a:lnTo>
                    <a:pt x="74" y="145"/>
                  </a:lnTo>
                  <a:lnTo>
                    <a:pt x="0" y="145"/>
                  </a:lnTo>
                  <a:close/>
                  <a:moveTo>
                    <a:pt x="60" y="0"/>
                  </a:moveTo>
                  <a:lnTo>
                    <a:pt x="43" y="21"/>
                  </a:lnTo>
                  <a:lnTo>
                    <a:pt x="24" y="21"/>
                  </a:lnTo>
                  <a:lnTo>
                    <a:pt x="39"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8" name="Freeform 65"/>
            <p:cNvSpPr>
              <a:spLocks/>
            </p:cNvSpPr>
            <p:nvPr userDrawn="1"/>
          </p:nvSpPr>
          <p:spPr bwMode="black">
            <a:xfrm>
              <a:off x="2867" y="4279"/>
              <a:ext cx="83" cy="115"/>
            </a:xfrm>
            <a:custGeom>
              <a:avLst/>
              <a:gdLst>
                <a:gd name="T0" fmla="*/ 0 w 83"/>
                <a:gd name="T1" fmla="*/ 115 h 115"/>
                <a:gd name="T2" fmla="*/ 0 w 83"/>
                <a:gd name="T3" fmla="*/ 95 h 115"/>
                <a:gd name="T4" fmla="*/ 51 w 83"/>
                <a:gd name="T5" fmla="*/ 21 h 115"/>
                <a:gd name="T6" fmla="*/ 3 w 83"/>
                <a:gd name="T7" fmla="*/ 21 h 115"/>
                <a:gd name="T8" fmla="*/ 3 w 83"/>
                <a:gd name="T9" fmla="*/ 0 h 115"/>
                <a:gd name="T10" fmla="*/ 81 w 83"/>
                <a:gd name="T11" fmla="*/ 0 h 115"/>
                <a:gd name="T12" fmla="*/ 81 w 83"/>
                <a:gd name="T13" fmla="*/ 18 h 115"/>
                <a:gd name="T14" fmla="*/ 29 w 83"/>
                <a:gd name="T15" fmla="*/ 94 h 115"/>
                <a:gd name="T16" fmla="*/ 83 w 83"/>
                <a:gd name="T17" fmla="*/ 94 h 115"/>
                <a:gd name="T18" fmla="*/ 83 w 83"/>
                <a:gd name="T19" fmla="*/ 115 h 115"/>
                <a:gd name="T20" fmla="*/ 0 w 83"/>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15">
                  <a:moveTo>
                    <a:pt x="0" y="115"/>
                  </a:moveTo>
                  <a:lnTo>
                    <a:pt x="0" y="95"/>
                  </a:lnTo>
                  <a:lnTo>
                    <a:pt x="51" y="21"/>
                  </a:lnTo>
                  <a:lnTo>
                    <a:pt x="3" y="21"/>
                  </a:lnTo>
                  <a:lnTo>
                    <a:pt x="3" y="0"/>
                  </a:lnTo>
                  <a:lnTo>
                    <a:pt x="81" y="0"/>
                  </a:lnTo>
                  <a:lnTo>
                    <a:pt x="81" y="18"/>
                  </a:lnTo>
                  <a:lnTo>
                    <a:pt x="29" y="94"/>
                  </a:lnTo>
                  <a:lnTo>
                    <a:pt x="83" y="94"/>
                  </a:lnTo>
                  <a:lnTo>
                    <a:pt x="83"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9" name="Freeform 66"/>
            <p:cNvSpPr>
              <a:spLocks noEditPoints="1"/>
            </p:cNvSpPr>
            <p:nvPr userDrawn="1"/>
          </p:nvSpPr>
          <p:spPr bwMode="black">
            <a:xfrm>
              <a:off x="2959" y="4249"/>
              <a:ext cx="98" cy="145"/>
            </a:xfrm>
            <a:custGeom>
              <a:avLst/>
              <a:gdLst>
                <a:gd name="T0" fmla="*/ 36 w 98"/>
                <a:gd name="T1" fmla="*/ 30 h 145"/>
                <a:gd name="T2" fmla="*/ 62 w 98"/>
                <a:gd name="T3" fmla="*/ 30 h 145"/>
                <a:gd name="T4" fmla="*/ 98 w 98"/>
                <a:gd name="T5" fmla="*/ 145 h 145"/>
                <a:gd name="T6" fmla="*/ 72 w 98"/>
                <a:gd name="T7" fmla="*/ 145 h 145"/>
                <a:gd name="T8" fmla="*/ 66 w 98"/>
                <a:gd name="T9" fmla="*/ 119 h 145"/>
                <a:gd name="T10" fmla="*/ 33 w 98"/>
                <a:gd name="T11" fmla="*/ 119 h 145"/>
                <a:gd name="T12" fmla="*/ 25 w 98"/>
                <a:gd name="T13" fmla="*/ 145 h 145"/>
                <a:gd name="T14" fmla="*/ 0 w 98"/>
                <a:gd name="T15" fmla="*/ 145 h 145"/>
                <a:gd name="T16" fmla="*/ 36 w 98"/>
                <a:gd name="T17" fmla="*/ 30 h 145"/>
                <a:gd name="T18" fmla="*/ 73 w 98"/>
                <a:gd name="T19" fmla="*/ 0 h 145"/>
                <a:gd name="T20" fmla="*/ 56 w 98"/>
                <a:gd name="T21" fmla="*/ 21 h 145"/>
                <a:gd name="T22" fmla="*/ 36 w 98"/>
                <a:gd name="T23" fmla="*/ 21 h 145"/>
                <a:gd name="T24" fmla="*/ 52 w 98"/>
                <a:gd name="T25" fmla="*/ 0 h 145"/>
                <a:gd name="T26" fmla="*/ 73 w 98"/>
                <a:gd name="T27" fmla="*/ 0 h 145"/>
                <a:gd name="T28" fmla="*/ 38 w 98"/>
                <a:gd name="T29" fmla="*/ 100 h 145"/>
                <a:gd name="T30" fmla="*/ 60 w 98"/>
                <a:gd name="T31" fmla="*/ 100 h 145"/>
                <a:gd name="T32" fmla="*/ 49 w 98"/>
                <a:gd name="T33" fmla="*/ 61 h 145"/>
                <a:gd name="T34" fmla="*/ 38 w 98"/>
                <a:gd name="T35"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145">
                  <a:moveTo>
                    <a:pt x="36" y="30"/>
                  </a:moveTo>
                  <a:lnTo>
                    <a:pt x="62" y="30"/>
                  </a:lnTo>
                  <a:lnTo>
                    <a:pt x="98" y="145"/>
                  </a:lnTo>
                  <a:lnTo>
                    <a:pt x="72" y="145"/>
                  </a:lnTo>
                  <a:lnTo>
                    <a:pt x="66" y="119"/>
                  </a:lnTo>
                  <a:lnTo>
                    <a:pt x="33" y="119"/>
                  </a:lnTo>
                  <a:lnTo>
                    <a:pt x="25" y="145"/>
                  </a:lnTo>
                  <a:lnTo>
                    <a:pt x="0" y="145"/>
                  </a:lnTo>
                  <a:lnTo>
                    <a:pt x="36" y="30"/>
                  </a:lnTo>
                  <a:close/>
                  <a:moveTo>
                    <a:pt x="73" y="0"/>
                  </a:moveTo>
                  <a:lnTo>
                    <a:pt x="56" y="21"/>
                  </a:lnTo>
                  <a:lnTo>
                    <a:pt x="36" y="21"/>
                  </a:lnTo>
                  <a:lnTo>
                    <a:pt x="52" y="0"/>
                  </a:lnTo>
                  <a:lnTo>
                    <a:pt x="73" y="0"/>
                  </a:lnTo>
                  <a:close/>
                  <a:moveTo>
                    <a:pt x="38" y="100"/>
                  </a:moveTo>
                  <a:lnTo>
                    <a:pt x="60" y="100"/>
                  </a:lnTo>
                  <a:lnTo>
                    <a:pt x="49" y="61"/>
                  </a:lnTo>
                  <a:lnTo>
                    <a:pt x="3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0" name="Freeform 67"/>
            <p:cNvSpPr>
              <a:spLocks noEditPoints="1"/>
            </p:cNvSpPr>
            <p:nvPr userDrawn="1"/>
          </p:nvSpPr>
          <p:spPr bwMode="black">
            <a:xfrm>
              <a:off x="3067" y="4248"/>
              <a:ext cx="83" cy="146"/>
            </a:xfrm>
            <a:custGeom>
              <a:avLst/>
              <a:gdLst>
                <a:gd name="T0" fmla="*/ 0 w 83"/>
                <a:gd name="T1" fmla="*/ 146 h 146"/>
                <a:gd name="T2" fmla="*/ 0 w 83"/>
                <a:gd name="T3" fmla="*/ 126 h 146"/>
                <a:gd name="T4" fmla="*/ 51 w 83"/>
                <a:gd name="T5" fmla="*/ 52 h 146"/>
                <a:gd name="T6" fmla="*/ 3 w 83"/>
                <a:gd name="T7" fmla="*/ 52 h 146"/>
                <a:gd name="T8" fmla="*/ 3 w 83"/>
                <a:gd name="T9" fmla="*/ 31 h 146"/>
                <a:gd name="T10" fmla="*/ 81 w 83"/>
                <a:gd name="T11" fmla="*/ 31 h 146"/>
                <a:gd name="T12" fmla="*/ 81 w 83"/>
                <a:gd name="T13" fmla="*/ 49 h 146"/>
                <a:gd name="T14" fmla="*/ 29 w 83"/>
                <a:gd name="T15" fmla="*/ 125 h 146"/>
                <a:gd name="T16" fmla="*/ 83 w 83"/>
                <a:gd name="T17" fmla="*/ 125 h 146"/>
                <a:gd name="T18" fmla="*/ 83 w 83"/>
                <a:gd name="T19" fmla="*/ 146 h 146"/>
                <a:gd name="T20" fmla="*/ 0 w 83"/>
                <a:gd name="T21" fmla="*/ 146 h 146"/>
                <a:gd name="T22" fmla="*/ 67 w 83"/>
                <a:gd name="T23" fmla="*/ 0 h 146"/>
                <a:gd name="T24" fmla="*/ 51 w 83"/>
                <a:gd name="T25" fmla="*/ 22 h 146"/>
                <a:gd name="T26" fmla="*/ 32 w 83"/>
                <a:gd name="T27" fmla="*/ 22 h 146"/>
                <a:gd name="T28" fmla="*/ 15 w 83"/>
                <a:gd name="T29" fmla="*/ 0 h 146"/>
                <a:gd name="T30" fmla="*/ 33 w 83"/>
                <a:gd name="T31" fmla="*/ 0 h 146"/>
                <a:gd name="T32" fmla="*/ 41 w 83"/>
                <a:gd name="T33" fmla="*/ 10 h 146"/>
                <a:gd name="T34" fmla="*/ 48 w 83"/>
                <a:gd name="T35" fmla="*/ 0 h 146"/>
                <a:gd name="T36" fmla="*/ 67 w 83"/>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46">
                  <a:moveTo>
                    <a:pt x="0" y="146"/>
                  </a:moveTo>
                  <a:lnTo>
                    <a:pt x="0" y="126"/>
                  </a:lnTo>
                  <a:lnTo>
                    <a:pt x="51" y="52"/>
                  </a:lnTo>
                  <a:lnTo>
                    <a:pt x="3" y="52"/>
                  </a:lnTo>
                  <a:lnTo>
                    <a:pt x="3" y="31"/>
                  </a:lnTo>
                  <a:lnTo>
                    <a:pt x="81" y="31"/>
                  </a:lnTo>
                  <a:lnTo>
                    <a:pt x="81" y="49"/>
                  </a:lnTo>
                  <a:lnTo>
                    <a:pt x="29" y="125"/>
                  </a:lnTo>
                  <a:lnTo>
                    <a:pt x="83" y="125"/>
                  </a:lnTo>
                  <a:lnTo>
                    <a:pt x="83" y="146"/>
                  </a:lnTo>
                  <a:lnTo>
                    <a:pt x="0" y="146"/>
                  </a:lnTo>
                  <a:close/>
                  <a:moveTo>
                    <a:pt x="67" y="0"/>
                  </a:moveTo>
                  <a:lnTo>
                    <a:pt x="51" y="22"/>
                  </a:lnTo>
                  <a:lnTo>
                    <a:pt x="32" y="22"/>
                  </a:lnTo>
                  <a:lnTo>
                    <a:pt x="15" y="0"/>
                  </a:lnTo>
                  <a:lnTo>
                    <a:pt x="33" y="0"/>
                  </a:lnTo>
                  <a:lnTo>
                    <a:pt x="41" y="10"/>
                  </a:lnTo>
                  <a:lnTo>
                    <a:pt x="48" y="0"/>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1" name="Freeform 68"/>
            <p:cNvSpPr>
              <a:spLocks/>
            </p:cNvSpPr>
            <p:nvPr userDrawn="1"/>
          </p:nvSpPr>
          <p:spPr bwMode="black">
            <a:xfrm>
              <a:off x="3166" y="4279"/>
              <a:ext cx="25" cy="115"/>
            </a:xfrm>
            <a:custGeom>
              <a:avLst/>
              <a:gdLst>
                <a:gd name="T0" fmla="*/ 0 w 25"/>
                <a:gd name="T1" fmla="*/ 115 h 115"/>
                <a:gd name="T2" fmla="*/ 0 w 25"/>
                <a:gd name="T3" fmla="*/ 0 h 115"/>
                <a:gd name="T4" fmla="*/ 13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3"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2" name="Freeform 69"/>
            <p:cNvSpPr>
              <a:spLocks/>
            </p:cNvSpPr>
            <p:nvPr userDrawn="1"/>
          </p:nvSpPr>
          <p:spPr bwMode="black">
            <a:xfrm>
              <a:off x="3205" y="4279"/>
              <a:ext cx="81" cy="115"/>
            </a:xfrm>
            <a:custGeom>
              <a:avLst/>
              <a:gdLst>
                <a:gd name="T0" fmla="*/ 28 w 81"/>
                <a:gd name="T1" fmla="*/ 115 h 115"/>
                <a:gd name="T2" fmla="*/ 28 w 81"/>
                <a:gd name="T3" fmla="*/ 21 h 115"/>
                <a:gd name="T4" fmla="*/ 0 w 81"/>
                <a:gd name="T5" fmla="*/ 21 h 115"/>
                <a:gd name="T6" fmla="*/ 0 w 81"/>
                <a:gd name="T7" fmla="*/ 0 h 115"/>
                <a:gd name="T8" fmla="*/ 81 w 81"/>
                <a:gd name="T9" fmla="*/ 0 h 115"/>
                <a:gd name="T10" fmla="*/ 81 w 81"/>
                <a:gd name="T11" fmla="*/ 21 h 115"/>
                <a:gd name="T12" fmla="*/ 52 w 81"/>
                <a:gd name="T13" fmla="*/ 21 h 115"/>
                <a:gd name="T14" fmla="*/ 52 w 81"/>
                <a:gd name="T15" fmla="*/ 115 h 115"/>
                <a:gd name="T16" fmla="*/ 28 w 81"/>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15">
                  <a:moveTo>
                    <a:pt x="28" y="115"/>
                  </a:moveTo>
                  <a:lnTo>
                    <a:pt x="28" y="21"/>
                  </a:lnTo>
                  <a:lnTo>
                    <a:pt x="0" y="21"/>
                  </a:lnTo>
                  <a:lnTo>
                    <a:pt x="0" y="0"/>
                  </a:lnTo>
                  <a:lnTo>
                    <a:pt x="81" y="0"/>
                  </a:lnTo>
                  <a:lnTo>
                    <a:pt x="81" y="21"/>
                  </a:lnTo>
                  <a:lnTo>
                    <a:pt x="52" y="21"/>
                  </a:lnTo>
                  <a:lnTo>
                    <a:pt x="52" y="115"/>
                  </a:lnTo>
                  <a:lnTo>
                    <a:pt x="28"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3" name="Freeform 70"/>
            <p:cNvSpPr>
              <a:spLocks/>
            </p:cNvSpPr>
            <p:nvPr userDrawn="1"/>
          </p:nvSpPr>
          <p:spPr bwMode="black">
            <a:xfrm>
              <a:off x="3299" y="4279"/>
              <a:ext cx="91" cy="115"/>
            </a:xfrm>
            <a:custGeom>
              <a:avLst/>
              <a:gdLst>
                <a:gd name="T0" fmla="*/ 0 w 91"/>
                <a:gd name="T1" fmla="*/ 115 h 115"/>
                <a:gd name="T2" fmla="*/ 0 w 91"/>
                <a:gd name="T3" fmla="*/ 0 h 115"/>
                <a:gd name="T4" fmla="*/ 25 w 91"/>
                <a:gd name="T5" fmla="*/ 0 h 115"/>
                <a:gd name="T6" fmla="*/ 25 w 91"/>
                <a:gd name="T7" fmla="*/ 44 h 115"/>
                <a:gd name="T8" fmla="*/ 60 w 91"/>
                <a:gd name="T9" fmla="*/ 0 h 115"/>
                <a:gd name="T10" fmla="*/ 87 w 91"/>
                <a:gd name="T11" fmla="*/ 0 h 115"/>
                <a:gd name="T12" fmla="*/ 48 w 91"/>
                <a:gd name="T13" fmla="*/ 47 h 115"/>
                <a:gd name="T14" fmla="*/ 91 w 91"/>
                <a:gd name="T15" fmla="*/ 115 h 115"/>
                <a:gd name="T16" fmla="*/ 62 w 91"/>
                <a:gd name="T17" fmla="*/ 115 h 115"/>
                <a:gd name="T18" fmla="*/ 32 w 91"/>
                <a:gd name="T19" fmla="*/ 67 h 115"/>
                <a:gd name="T20" fmla="*/ 25 w 91"/>
                <a:gd name="T21" fmla="*/ 75 h 115"/>
                <a:gd name="T22" fmla="*/ 25 w 91"/>
                <a:gd name="T23" fmla="*/ 115 h 115"/>
                <a:gd name="T24" fmla="*/ 0 w 91"/>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15">
                  <a:moveTo>
                    <a:pt x="0" y="115"/>
                  </a:moveTo>
                  <a:lnTo>
                    <a:pt x="0" y="0"/>
                  </a:lnTo>
                  <a:lnTo>
                    <a:pt x="25" y="0"/>
                  </a:lnTo>
                  <a:lnTo>
                    <a:pt x="25" y="44"/>
                  </a:lnTo>
                  <a:lnTo>
                    <a:pt x="60" y="0"/>
                  </a:lnTo>
                  <a:lnTo>
                    <a:pt x="87" y="0"/>
                  </a:lnTo>
                  <a:lnTo>
                    <a:pt x="48" y="47"/>
                  </a:lnTo>
                  <a:lnTo>
                    <a:pt x="91" y="115"/>
                  </a:lnTo>
                  <a:lnTo>
                    <a:pt x="62" y="115"/>
                  </a:lnTo>
                  <a:lnTo>
                    <a:pt x="32" y="67"/>
                  </a:lnTo>
                  <a:lnTo>
                    <a:pt x="25" y="7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4" name="Freeform 71"/>
            <p:cNvSpPr>
              <a:spLocks/>
            </p:cNvSpPr>
            <p:nvPr userDrawn="1"/>
          </p:nvSpPr>
          <p:spPr bwMode="black">
            <a:xfrm>
              <a:off x="3395" y="4279"/>
              <a:ext cx="96" cy="115"/>
            </a:xfrm>
            <a:custGeom>
              <a:avLst/>
              <a:gdLst>
                <a:gd name="T0" fmla="*/ 0 w 96"/>
                <a:gd name="T1" fmla="*/ 0 h 115"/>
                <a:gd name="T2" fmla="*/ 28 w 96"/>
                <a:gd name="T3" fmla="*/ 0 h 115"/>
                <a:gd name="T4" fmla="*/ 49 w 96"/>
                <a:gd name="T5" fmla="*/ 46 h 115"/>
                <a:gd name="T6" fmla="*/ 70 w 96"/>
                <a:gd name="T7" fmla="*/ 0 h 115"/>
                <a:gd name="T8" fmla="*/ 96 w 96"/>
                <a:gd name="T9" fmla="*/ 0 h 115"/>
                <a:gd name="T10" fmla="*/ 60 w 96"/>
                <a:gd name="T11" fmla="*/ 70 h 115"/>
                <a:gd name="T12" fmla="*/ 60 w 96"/>
                <a:gd name="T13" fmla="*/ 115 h 115"/>
                <a:gd name="T14" fmla="*/ 36 w 96"/>
                <a:gd name="T15" fmla="*/ 115 h 115"/>
                <a:gd name="T16" fmla="*/ 36 w 96"/>
                <a:gd name="T17" fmla="*/ 70 h 115"/>
                <a:gd name="T18" fmla="*/ 0 w 96"/>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15">
                  <a:moveTo>
                    <a:pt x="0" y="0"/>
                  </a:moveTo>
                  <a:lnTo>
                    <a:pt x="28" y="0"/>
                  </a:lnTo>
                  <a:lnTo>
                    <a:pt x="49" y="46"/>
                  </a:lnTo>
                  <a:lnTo>
                    <a:pt x="70" y="0"/>
                  </a:lnTo>
                  <a:lnTo>
                    <a:pt x="96" y="0"/>
                  </a:lnTo>
                  <a:lnTo>
                    <a:pt x="60" y="70"/>
                  </a:lnTo>
                  <a:lnTo>
                    <a:pt x="60" y="115"/>
                  </a:lnTo>
                  <a:lnTo>
                    <a:pt x="36" y="115"/>
                  </a:lnTo>
                  <a:lnTo>
                    <a:pt x="36" y="7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279362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xt (4 column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2024617"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4" name="Inhaltsplatzhalter 3"/>
          <p:cNvSpPr>
            <a:spLocks noGrp="1"/>
          </p:cNvSpPr>
          <p:nvPr>
            <p:ph sz="half" idx="2" hasCustomPrompt="1"/>
          </p:nvPr>
        </p:nvSpPr>
        <p:spPr>
          <a:xfrm>
            <a:off x="4637760" y="1469326"/>
            <a:ext cx="2024617"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6" name="Inhaltsplatzhalter 5"/>
          <p:cNvSpPr>
            <a:spLocks noGrp="1"/>
          </p:cNvSpPr>
          <p:nvPr>
            <p:ph sz="quarter" idx="13" hasCustomPrompt="1"/>
          </p:nvPr>
        </p:nvSpPr>
        <p:spPr>
          <a:xfrm>
            <a:off x="2483039" y="1469326"/>
            <a:ext cx="2024617" cy="4407978"/>
          </a:xfrm>
        </p:spPr>
        <p:txBody>
          <a:body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10" name="Inhaltsplatzhalter 3"/>
          <p:cNvSpPr>
            <a:spLocks noGrp="1"/>
          </p:cNvSpPr>
          <p:nvPr>
            <p:ph sz="half" idx="14" hasCustomPrompt="1"/>
          </p:nvPr>
        </p:nvSpPr>
        <p:spPr>
          <a:xfrm>
            <a:off x="6792481" y="1469326"/>
            <a:ext cx="2024617"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5" name="Titel 4"/>
          <p:cNvSpPr>
            <a:spLocks noGrp="1"/>
          </p:cNvSpPr>
          <p:nvPr>
            <p:ph type="title" hasCustomPrompt="1"/>
          </p:nvPr>
        </p:nvSpPr>
        <p:spPr/>
        <p:txBody>
          <a:bodyPr/>
          <a:lstStyle/>
          <a:p>
            <a:r>
              <a:rPr lang="cs-CZ" dirty="0" smtClean="0"/>
              <a:t>TeleGrotesk Headline Ultra 28 (32) 40 pt</a:t>
            </a:r>
            <a:endParaRPr lang="cs-CZ" dirty="0"/>
          </a:p>
        </p:txBody>
      </p:sp>
      <p:sp>
        <p:nvSpPr>
          <p:cNvPr id="9" name="Datumsplatzhalter 8"/>
          <p:cNvSpPr>
            <a:spLocks noGrp="1"/>
          </p:cNvSpPr>
          <p:nvPr>
            <p:ph type="dt" sz="half" idx="15"/>
          </p:nvPr>
        </p:nvSpPr>
        <p:spPr/>
        <p:txBody>
          <a:bodyPr/>
          <a:lstStyle/>
          <a:p>
            <a:fld id="{3527C144-DBFC-4ED1-9D53-CC97618D9080}" type="datetime1">
              <a:rPr lang="cs-CZ" smtClean="0"/>
              <a:pPr/>
              <a:t>11.07.2018</a:t>
            </a:fld>
            <a:endParaRPr lang="en-US"/>
          </a:p>
        </p:txBody>
      </p:sp>
      <p:sp>
        <p:nvSpPr>
          <p:cNvPr id="11" name="Fußzeilenplatzhalter 10"/>
          <p:cNvSpPr>
            <a:spLocks noGrp="1"/>
          </p:cNvSpPr>
          <p:nvPr>
            <p:ph type="ftr" sz="quarter" idx="16"/>
          </p:nvPr>
        </p:nvSpPr>
        <p:spPr/>
        <p:txBody>
          <a:bodyPr/>
          <a:lstStyle/>
          <a:p>
            <a:r>
              <a:rPr lang="en-US" smtClean="0"/>
              <a:t>Portfolio služeb</a:t>
            </a:r>
            <a:endParaRPr lang="en-US"/>
          </a:p>
        </p:txBody>
      </p:sp>
      <p:sp>
        <p:nvSpPr>
          <p:cNvPr id="12" name="Foliennummernplatzhalter 11"/>
          <p:cNvSpPr>
            <a:spLocks noGrp="1"/>
          </p:cNvSpPr>
          <p:nvPr>
            <p:ph type="sldNum" sz="quarter" idx="17"/>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263496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with shaded boxes">
    <p:spTree>
      <p:nvGrpSpPr>
        <p:cNvPr id="1" name=""/>
        <p:cNvGrpSpPr/>
        <p:nvPr/>
      </p:nvGrpSpPr>
      <p:grpSpPr>
        <a:xfrm>
          <a:off x="0" y="0"/>
          <a:ext cx="0" cy="0"/>
          <a:chOff x="0" y="0"/>
          <a:chExt cx="0" cy="0"/>
        </a:xfrm>
      </p:grpSpPr>
      <p:sp>
        <p:nvSpPr>
          <p:cNvPr id="12" name="Titel 3"/>
          <p:cNvSpPr>
            <a:spLocks/>
          </p:cNvSpPr>
          <p:nvPr/>
        </p:nvSpPr>
        <p:spPr bwMode="invGray">
          <a:xfrm>
            <a:off x="326552" y="3229352"/>
            <a:ext cx="8490241" cy="2322705"/>
          </a:xfrm>
          <a:prstGeom prst="rect">
            <a:avLst/>
          </a:prstGeom>
          <a:solidFill>
            <a:srgbClr val="E20074">
              <a:alpha val="70000"/>
            </a:srgbClr>
          </a:solidFill>
          <a:ln w="9525">
            <a:noFill/>
            <a:miter lim="800000"/>
            <a:headEnd/>
            <a:tailEnd/>
          </a:ln>
        </p:spPr>
        <p:txBody>
          <a:bodyPr lIns="130607" tIns="65303" rIns="130607" bIns="65303"/>
          <a:lstStyle/>
          <a:p>
            <a:pPr defTabSz="522671" fontAlgn="base">
              <a:lnSpc>
                <a:spcPts val="3628"/>
              </a:lnSpc>
              <a:spcBef>
                <a:spcPct val="0"/>
              </a:spcBef>
              <a:spcAft>
                <a:spcPct val="0"/>
              </a:spcAft>
            </a:pPr>
            <a:endParaRPr lang="cs-CZ" sz="3628" dirty="0">
              <a:solidFill>
                <a:srgbClr val="E20074"/>
              </a:solidFill>
              <a:latin typeface="TeleGrotesk Headline Ultra" pitchFamily="2" charset="0"/>
              <a:cs typeface="Arial Unicode MS" panose="020B0604020202020204" pitchFamily="34" charset="-128"/>
            </a:endParaRPr>
          </a:p>
        </p:txBody>
      </p:sp>
      <p:sp>
        <p:nvSpPr>
          <p:cNvPr id="13" name="Titel 3"/>
          <p:cNvSpPr>
            <a:spLocks/>
          </p:cNvSpPr>
          <p:nvPr/>
        </p:nvSpPr>
        <p:spPr bwMode="invGray">
          <a:xfrm>
            <a:off x="326552" y="2058731"/>
            <a:ext cx="8195140" cy="3493326"/>
          </a:xfrm>
          <a:prstGeom prst="rect">
            <a:avLst/>
          </a:prstGeom>
          <a:solidFill>
            <a:srgbClr val="E20074">
              <a:alpha val="70000"/>
            </a:srgbClr>
          </a:solidFill>
          <a:ln w="9525">
            <a:noFill/>
            <a:miter lim="800000"/>
            <a:headEnd/>
            <a:tailEnd/>
          </a:ln>
        </p:spPr>
        <p:txBody>
          <a:bodyPr lIns="130607" tIns="65303" rIns="130607" bIns="65303"/>
          <a:lstStyle/>
          <a:p>
            <a:pPr defTabSz="522671" fontAlgn="base">
              <a:lnSpc>
                <a:spcPts val="3628"/>
              </a:lnSpc>
              <a:spcBef>
                <a:spcPct val="0"/>
              </a:spcBef>
              <a:spcAft>
                <a:spcPct val="0"/>
              </a:spcAft>
            </a:pPr>
            <a:endParaRPr lang="cs-CZ" sz="3628" noProof="0" dirty="0">
              <a:solidFill>
                <a:srgbClr val="E20074"/>
              </a:solidFill>
              <a:latin typeface="TeleGrotesk Headline Ultra" pitchFamily="2" charset="0"/>
              <a:cs typeface="Arial Unicode MS" panose="020B0604020202020204" pitchFamily="34" charset="-128"/>
            </a:endParaRPr>
          </a:p>
        </p:txBody>
      </p:sp>
      <p:sp>
        <p:nvSpPr>
          <p:cNvPr id="45058" name="Titelplatzhalter 1"/>
          <p:cNvSpPr>
            <a:spLocks noGrp="1"/>
          </p:cNvSpPr>
          <p:nvPr>
            <p:ph type="ctrTitle" hasCustomPrompt="1"/>
          </p:nvPr>
        </p:nvSpPr>
        <p:spPr bwMode="ltGray">
          <a:xfrm>
            <a:off x="326551" y="2386505"/>
            <a:ext cx="7889164" cy="3165552"/>
          </a:xfrm>
          <a:solidFill>
            <a:schemeClr val="tx2"/>
          </a:solidFill>
        </p:spPr>
        <p:txBody>
          <a:bodyPr lIns="144000">
            <a:noAutofit/>
          </a:bodyPr>
          <a:lstStyle>
            <a:lvl1pPr>
              <a:defRPr sz="4354" smtClean="0">
                <a:solidFill>
                  <a:schemeClr val="bg1"/>
                </a:solidFill>
                <a:latin typeface="+mj-lt"/>
              </a:defRPr>
            </a:lvl1pPr>
          </a:lstStyle>
          <a:p>
            <a:r>
              <a:rPr lang="cs-CZ" sz="4354" dirty="0" smtClean="0"/>
              <a:t>TELEGROTESK Headline ULTRA</a:t>
            </a:r>
            <a:br>
              <a:rPr lang="cs-CZ" sz="4354" dirty="0" smtClean="0"/>
            </a:br>
            <a:r>
              <a:rPr lang="cs-CZ" sz="4354" dirty="0" smtClean="0">
                <a:latin typeface="TeleGrotesk Headline" pitchFamily="2" charset="0"/>
              </a:rPr>
              <a:t>Maximum of 3 lines</a:t>
            </a:r>
            <a:br>
              <a:rPr lang="cs-CZ" sz="4354" dirty="0" smtClean="0">
                <a:latin typeface="TeleGrotesk Headline" pitchFamily="2" charset="0"/>
              </a:rPr>
            </a:br>
            <a:r>
              <a:rPr lang="cs-CZ" sz="4354" dirty="0" smtClean="0">
                <a:latin typeface="TeleGrotesk Headline" pitchFamily="2" charset="0"/>
              </a:rPr>
              <a:t>40 (48) 60 PT</a:t>
            </a:r>
            <a:endParaRPr lang="cs-CZ" dirty="0" smtClean="0"/>
          </a:p>
        </p:txBody>
      </p:sp>
      <p:sp>
        <p:nvSpPr>
          <p:cNvPr id="45059" name="Textplatzhalter 2"/>
          <p:cNvSpPr>
            <a:spLocks noGrp="1"/>
          </p:cNvSpPr>
          <p:nvPr>
            <p:ph type="subTitle" idx="1" hasCustomPrompt="1"/>
          </p:nvPr>
        </p:nvSpPr>
        <p:spPr bwMode="white">
          <a:xfrm>
            <a:off x="326552" y="4848776"/>
            <a:ext cx="7641072" cy="348357"/>
          </a:xfrm>
        </p:spPr>
        <p:txBody>
          <a:bodyPr wrap="square" lIns="144000">
            <a:spAutoFit/>
          </a:bodyPr>
          <a:lstStyle>
            <a:lvl1pPr>
              <a:spcBef>
                <a:spcPts val="0"/>
              </a:spcBef>
              <a:defRPr sz="2177" smtClean="0">
                <a:solidFill>
                  <a:schemeClr val="bg1"/>
                </a:solidFill>
                <a:latin typeface="Tele-GroteskNor" pitchFamily="2" charset="0"/>
              </a:defRPr>
            </a:lvl1pPr>
          </a:lstStyle>
          <a:p>
            <a:r>
              <a:rPr lang="cs-CZ" dirty="0" smtClean="0"/>
              <a:t>Sub-heading: Tele-Grotesk Normal, 24 pt</a:t>
            </a:r>
          </a:p>
        </p:txBody>
      </p:sp>
      <p:grpSp>
        <p:nvGrpSpPr>
          <p:cNvPr id="8" name="Gruppieren 7"/>
          <p:cNvGrpSpPr/>
          <p:nvPr/>
        </p:nvGrpSpPr>
        <p:grpSpPr bwMode="black">
          <a:xfrm>
            <a:off x="326881" y="6040562"/>
            <a:ext cx="996462" cy="489775"/>
            <a:chOff x="323850" y="6589413"/>
            <a:chExt cx="1318236" cy="648000"/>
          </a:xfrm>
          <a:solidFill>
            <a:schemeClr val="tx2"/>
          </a:solidFill>
        </p:grpSpPr>
        <p:sp>
          <p:nvSpPr>
            <p:cNvPr id="9"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5"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26" name="Group 39"/>
          <p:cNvGrpSpPr>
            <a:grpSpLocks noChangeAspect="1"/>
          </p:cNvGrpSpPr>
          <p:nvPr/>
        </p:nvGrpSpPr>
        <p:grpSpPr bwMode="auto">
          <a:xfrm>
            <a:off x="6885029" y="6218707"/>
            <a:ext cx="1935360" cy="161263"/>
            <a:chOff x="1331" y="4319"/>
            <a:chExt cx="1344" cy="112"/>
          </a:xfrm>
          <a:solidFill>
            <a:schemeClr val="tx2"/>
          </a:solidFill>
        </p:grpSpPr>
        <p:sp>
          <p:nvSpPr>
            <p:cNvPr id="27" name="Freeform 45"/>
            <p:cNvSpPr>
              <a:spLocks noEditPoints="1"/>
            </p:cNvSpPr>
            <p:nvPr userDrawn="1"/>
          </p:nvSpPr>
          <p:spPr bwMode="auto">
            <a:xfrm>
              <a:off x="1331" y="4342"/>
              <a:ext cx="58" cy="87"/>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8" name="Freeform 46"/>
            <p:cNvSpPr>
              <a:spLocks noEditPoints="1"/>
            </p:cNvSpPr>
            <p:nvPr userDrawn="1"/>
          </p:nvSpPr>
          <p:spPr bwMode="auto">
            <a:xfrm>
              <a:off x="1400" y="4342"/>
              <a:ext cx="65" cy="87"/>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9" name="Freeform 47"/>
            <p:cNvSpPr>
              <a:spLocks noEditPoints="1"/>
            </p:cNvSpPr>
            <p:nvPr userDrawn="1"/>
          </p:nvSpPr>
          <p:spPr bwMode="auto">
            <a:xfrm>
              <a:off x="1474" y="4340"/>
              <a:ext cx="74" cy="9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0" name="Freeform 48"/>
            <p:cNvSpPr>
              <a:spLocks/>
            </p:cNvSpPr>
            <p:nvPr userDrawn="1"/>
          </p:nvSpPr>
          <p:spPr bwMode="auto">
            <a:xfrm>
              <a:off x="1589" y="4340"/>
              <a:ext cx="61" cy="9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1" name="Freeform 49"/>
            <p:cNvSpPr>
              <a:spLocks noEditPoints="1"/>
            </p:cNvSpPr>
            <p:nvPr userDrawn="1"/>
          </p:nvSpPr>
          <p:spPr bwMode="auto">
            <a:xfrm>
              <a:off x="1662" y="4342"/>
              <a:ext cx="59" cy="87"/>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2" name="Freeform 50"/>
            <p:cNvSpPr>
              <a:spLocks noEditPoints="1"/>
            </p:cNvSpPr>
            <p:nvPr userDrawn="1"/>
          </p:nvSpPr>
          <p:spPr bwMode="auto">
            <a:xfrm>
              <a:off x="1730" y="4340"/>
              <a:ext cx="74" cy="9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3" name="Freeform 51"/>
            <p:cNvSpPr>
              <a:spLocks/>
            </p:cNvSpPr>
            <p:nvPr userDrawn="1"/>
          </p:nvSpPr>
          <p:spPr bwMode="auto">
            <a:xfrm>
              <a:off x="1817" y="4342"/>
              <a:ext cx="52" cy="87"/>
            </a:xfrm>
            <a:custGeom>
              <a:avLst/>
              <a:gdLst>
                <a:gd name="T0" fmla="*/ 0 w 52"/>
                <a:gd name="T1" fmla="*/ 87 h 87"/>
                <a:gd name="T2" fmla="*/ 0 w 52"/>
                <a:gd name="T3" fmla="*/ 0 h 87"/>
                <a:gd name="T4" fmla="*/ 19 w 52"/>
                <a:gd name="T5" fmla="*/ 0 h 87"/>
                <a:gd name="T6" fmla="*/ 19 w 52"/>
                <a:gd name="T7" fmla="*/ 71 h 87"/>
                <a:gd name="T8" fmla="*/ 52 w 52"/>
                <a:gd name="T9" fmla="*/ 71 h 87"/>
                <a:gd name="T10" fmla="*/ 52 w 52"/>
                <a:gd name="T11" fmla="*/ 87 h 87"/>
                <a:gd name="T12" fmla="*/ 0 w 5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52" h="87">
                  <a:moveTo>
                    <a:pt x="0" y="87"/>
                  </a:moveTo>
                  <a:lnTo>
                    <a:pt x="0" y="0"/>
                  </a:lnTo>
                  <a:lnTo>
                    <a:pt x="19" y="0"/>
                  </a:lnTo>
                  <a:lnTo>
                    <a:pt x="19" y="71"/>
                  </a:lnTo>
                  <a:lnTo>
                    <a:pt x="52" y="71"/>
                  </a:lnTo>
                  <a:lnTo>
                    <a:pt x="5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4" name="Freeform 52"/>
            <p:cNvSpPr>
              <a:spLocks/>
            </p:cNvSpPr>
            <p:nvPr userDrawn="1"/>
          </p:nvSpPr>
          <p:spPr bwMode="auto">
            <a:xfrm>
              <a:off x="1880" y="4342"/>
              <a:ext cx="56" cy="87"/>
            </a:xfrm>
            <a:custGeom>
              <a:avLst/>
              <a:gdLst>
                <a:gd name="T0" fmla="*/ 0 w 56"/>
                <a:gd name="T1" fmla="*/ 87 h 87"/>
                <a:gd name="T2" fmla="*/ 0 w 56"/>
                <a:gd name="T3" fmla="*/ 0 h 87"/>
                <a:gd name="T4" fmla="*/ 56 w 56"/>
                <a:gd name="T5" fmla="*/ 0 h 87"/>
                <a:gd name="T6" fmla="*/ 56 w 56"/>
                <a:gd name="T7" fmla="*/ 16 h 87"/>
                <a:gd name="T8" fmla="*/ 19 w 56"/>
                <a:gd name="T9" fmla="*/ 16 h 87"/>
                <a:gd name="T10" fmla="*/ 19 w 56"/>
                <a:gd name="T11" fmla="*/ 35 h 87"/>
                <a:gd name="T12" fmla="*/ 52 w 56"/>
                <a:gd name="T13" fmla="*/ 35 h 87"/>
                <a:gd name="T14" fmla="*/ 52 w 56"/>
                <a:gd name="T15" fmla="*/ 50 h 87"/>
                <a:gd name="T16" fmla="*/ 19 w 56"/>
                <a:gd name="T17" fmla="*/ 50 h 87"/>
                <a:gd name="T18" fmla="*/ 19 w 56"/>
                <a:gd name="T19" fmla="*/ 71 h 87"/>
                <a:gd name="T20" fmla="*/ 56 w 56"/>
                <a:gd name="T21" fmla="*/ 71 h 87"/>
                <a:gd name="T22" fmla="*/ 56 w 56"/>
                <a:gd name="T23" fmla="*/ 87 h 87"/>
                <a:gd name="T24" fmla="*/ 0 w 56"/>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7">
                  <a:moveTo>
                    <a:pt x="0" y="87"/>
                  </a:moveTo>
                  <a:lnTo>
                    <a:pt x="0" y="0"/>
                  </a:lnTo>
                  <a:lnTo>
                    <a:pt x="56" y="0"/>
                  </a:lnTo>
                  <a:lnTo>
                    <a:pt x="56" y="16"/>
                  </a:lnTo>
                  <a:lnTo>
                    <a:pt x="19" y="16"/>
                  </a:lnTo>
                  <a:lnTo>
                    <a:pt x="19" y="35"/>
                  </a:lnTo>
                  <a:lnTo>
                    <a:pt x="52" y="35"/>
                  </a:lnTo>
                  <a:lnTo>
                    <a:pt x="52" y="50"/>
                  </a:lnTo>
                  <a:lnTo>
                    <a:pt x="19" y="50"/>
                  </a:lnTo>
                  <a:lnTo>
                    <a:pt x="19" y="71"/>
                  </a:lnTo>
                  <a:lnTo>
                    <a:pt x="56" y="71"/>
                  </a:lnTo>
                  <a:lnTo>
                    <a:pt x="56"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9" name="Freeform 53"/>
            <p:cNvSpPr>
              <a:spLocks noEditPoints="1"/>
            </p:cNvSpPr>
            <p:nvPr userDrawn="1"/>
          </p:nvSpPr>
          <p:spPr bwMode="auto">
            <a:xfrm>
              <a:off x="1946" y="4319"/>
              <a:ext cx="70" cy="112"/>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0" name="Freeform 54"/>
            <p:cNvSpPr>
              <a:spLocks/>
            </p:cNvSpPr>
            <p:nvPr userDrawn="1"/>
          </p:nvSpPr>
          <p:spPr bwMode="auto">
            <a:xfrm>
              <a:off x="2028" y="4342"/>
              <a:ext cx="64" cy="87"/>
            </a:xfrm>
            <a:custGeom>
              <a:avLst/>
              <a:gdLst>
                <a:gd name="T0" fmla="*/ 0 w 64"/>
                <a:gd name="T1" fmla="*/ 87 h 87"/>
                <a:gd name="T2" fmla="*/ 0 w 64"/>
                <a:gd name="T3" fmla="*/ 0 h 87"/>
                <a:gd name="T4" fmla="*/ 19 w 64"/>
                <a:gd name="T5" fmla="*/ 0 h 87"/>
                <a:gd name="T6" fmla="*/ 46 w 64"/>
                <a:gd name="T7" fmla="*/ 56 h 87"/>
                <a:gd name="T8" fmla="*/ 46 w 64"/>
                <a:gd name="T9" fmla="*/ 0 h 87"/>
                <a:gd name="T10" fmla="*/ 64 w 64"/>
                <a:gd name="T11" fmla="*/ 0 h 87"/>
                <a:gd name="T12" fmla="*/ 64 w 64"/>
                <a:gd name="T13" fmla="*/ 87 h 87"/>
                <a:gd name="T14" fmla="*/ 45 w 64"/>
                <a:gd name="T15" fmla="*/ 87 h 87"/>
                <a:gd name="T16" fmla="*/ 18 w 64"/>
                <a:gd name="T17" fmla="*/ 31 h 87"/>
                <a:gd name="T18" fmla="*/ 18 w 64"/>
                <a:gd name="T19" fmla="*/ 87 h 87"/>
                <a:gd name="T20" fmla="*/ 0 w 64"/>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7">
                  <a:moveTo>
                    <a:pt x="0" y="87"/>
                  </a:moveTo>
                  <a:lnTo>
                    <a:pt x="0" y="0"/>
                  </a:lnTo>
                  <a:lnTo>
                    <a:pt x="19" y="0"/>
                  </a:lnTo>
                  <a:lnTo>
                    <a:pt x="46" y="56"/>
                  </a:lnTo>
                  <a:lnTo>
                    <a:pt x="46" y="0"/>
                  </a:lnTo>
                  <a:lnTo>
                    <a:pt x="64" y="0"/>
                  </a:lnTo>
                  <a:lnTo>
                    <a:pt x="64" y="87"/>
                  </a:lnTo>
                  <a:lnTo>
                    <a:pt x="45" y="87"/>
                  </a:lnTo>
                  <a:lnTo>
                    <a:pt x="18" y="31"/>
                  </a:lnTo>
                  <a:lnTo>
                    <a:pt x="18"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1" name="Freeform 55"/>
            <p:cNvSpPr>
              <a:spLocks noEditPoints="1"/>
            </p:cNvSpPr>
            <p:nvPr userDrawn="1"/>
          </p:nvSpPr>
          <p:spPr bwMode="auto">
            <a:xfrm>
              <a:off x="2109" y="4320"/>
              <a:ext cx="55" cy="109"/>
            </a:xfrm>
            <a:custGeom>
              <a:avLst/>
              <a:gdLst>
                <a:gd name="T0" fmla="*/ 0 w 55"/>
                <a:gd name="T1" fmla="*/ 109 h 109"/>
                <a:gd name="T2" fmla="*/ 0 w 55"/>
                <a:gd name="T3" fmla="*/ 22 h 109"/>
                <a:gd name="T4" fmla="*/ 55 w 55"/>
                <a:gd name="T5" fmla="*/ 22 h 109"/>
                <a:gd name="T6" fmla="*/ 55 w 55"/>
                <a:gd name="T7" fmla="*/ 38 h 109"/>
                <a:gd name="T8" fmla="*/ 18 w 55"/>
                <a:gd name="T9" fmla="*/ 38 h 109"/>
                <a:gd name="T10" fmla="*/ 18 w 55"/>
                <a:gd name="T11" fmla="*/ 57 h 109"/>
                <a:gd name="T12" fmla="*/ 52 w 55"/>
                <a:gd name="T13" fmla="*/ 57 h 109"/>
                <a:gd name="T14" fmla="*/ 52 w 55"/>
                <a:gd name="T15" fmla="*/ 72 h 109"/>
                <a:gd name="T16" fmla="*/ 18 w 55"/>
                <a:gd name="T17" fmla="*/ 72 h 109"/>
                <a:gd name="T18" fmla="*/ 18 w 55"/>
                <a:gd name="T19" fmla="*/ 93 h 109"/>
                <a:gd name="T20" fmla="*/ 55 w 55"/>
                <a:gd name="T21" fmla="*/ 93 h 109"/>
                <a:gd name="T22" fmla="*/ 55 w 55"/>
                <a:gd name="T23" fmla="*/ 109 h 109"/>
                <a:gd name="T24" fmla="*/ 0 w 55"/>
                <a:gd name="T25" fmla="*/ 109 h 109"/>
                <a:gd name="T26" fmla="*/ 45 w 55"/>
                <a:gd name="T27" fmla="*/ 0 h 109"/>
                <a:gd name="T28" fmla="*/ 32 w 55"/>
                <a:gd name="T29" fmla="*/ 16 h 109"/>
                <a:gd name="T30" fmla="*/ 18 w 55"/>
                <a:gd name="T31" fmla="*/ 16 h 109"/>
                <a:gd name="T32" fmla="*/ 29 w 55"/>
                <a:gd name="T33" fmla="*/ 0 h 109"/>
                <a:gd name="T34" fmla="*/ 45 w 55"/>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9">
                  <a:moveTo>
                    <a:pt x="0" y="109"/>
                  </a:moveTo>
                  <a:lnTo>
                    <a:pt x="0" y="22"/>
                  </a:lnTo>
                  <a:lnTo>
                    <a:pt x="55" y="22"/>
                  </a:lnTo>
                  <a:lnTo>
                    <a:pt x="55" y="38"/>
                  </a:lnTo>
                  <a:lnTo>
                    <a:pt x="18" y="38"/>
                  </a:lnTo>
                  <a:lnTo>
                    <a:pt x="18" y="57"/>
                  </a:lnTo>
                  <a:lnTo>
                    <a:pt x="52" y="57"/>
                  </a:lnTo>
                  <a:lnTo>
                    <a:pt x="52" y="72"/>
                  </a:lnTo>
                  <a:lnTo>
                    <a:pt x="18" y="72"/>
                  </a:lnTo>
                  <a:lnTo>
                    <a:pt x="18" y="93"/>
                  </a:lnTo>
                  <a:lnTo>
                    <a:pt x="55" y="93"/>
                  </a:lnTo>
                  <a:lnTo>
                    <a:pt x="55" y="109"/>
                  </a:lnTo>
                  <a:lnTo>
                    <a:pt x="0" y="109"/>
                  </a:lnTo>
                  <a:close/>
                  <a:moveTo>
                    <a:pt x="45" y="0"/>
                  </a:moveTo>
                  <a:lnTo>
                    <a:pt x="32" y="16"/>
                  </a:lnTo>
                  <a:lnTo>
                    <a:pt x="18" y="16"/>
                  </a:lnTo>
                  <a:lnTo>
                    <a:pt x="29"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2" name="Freeform 56"/>
            <p:cNvSpPr>
              <a:spLocks/>
            </p:cNvSpPr>
            <p:nvPr userDrawn="1"/>
          </p:nvSpPr>
          <p:spPr bwMode="auto">
            <a:xfrm>
              <a:off x="2207" y="4342"/>
              <a:ext cx="62" cy="87"/>
            </a:xfrm>
            <a:custGeom>
              <a:avLst/>
              <a:gdLst>
                <a:gd name="T0" fmla="*/ 0 w 62"/>
                <a:gd name="T1" fmla="*/ 87 h 87"/>
                <a:gd name="T2" fmla="*/ 0 w 62"/>
                <a:gd name="T3" fmla="*/ 72 h 87"/>
                <a:gd name="T4" fmla="*/ 38 w 62"/>
                <a:gd name="T5" fmla="*/ 16 h 87"/>
                <a:gd name="T6" fmla="*/ 3 w 62"/>
                <a:gd name="T7" fmla="*/ 16 h 87"/>
                <a:gd name="T8" fmla="*/ 3 w 62"/>
                <a:gd name="T9" fmla="*/ 0 h 87"/>
                <a:gd name="T10" fmla="*/ 61 w 62"/>
                <a:gd name="T11" fmla="*/ 0 h 87"/>
                <a:gd name="T12" fmla="*/ 61 w 62"/>
                <a:gd name="T13" fmla="*/ 14 h 87"/>
                <a:gd name="T14" fmla="*/ 22 w 62"/>
                <a:gd name="T15" fmla="*/ 71 h 87"/>
                <a:gd name="T16" fmla="*/ 62 w 62"/>
                <a:gd name="T17" fmla="*/ 71 h 87"/>
                <a:gd name="T18" fmla="*/ 62 w 62"/>
                <a:gd name="T19" fmla="*/ 87 h 87"/>
                <a:gd name="T20" fmla="*/ 0 w 62"/>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7">
                  <a:moveTo>
                    <a:pt x="0" y="87"/>
                  </a:moveTo>
                  <a:lnTo>
                    <a:pt x="0" y="72"/>
                  </a:lnTo>
                  <a:lnTo>
                    <a:pt x="38" y="16"/>
                  </a:lnTo>
                  <a:lnTo>
                    <a:pt x="3" y="16"/>
                  </a:lnTo>
                  <a:lnTo>
                    <a:pt x="3" y="0"/>
                  </a:lnTo>
                  <a:lnTo>
                    <a:pt x="61" y="0"/>
                  </a:lnTo>
                  <a:lnTo>
                    <a:pt x="61" y="14"/>
                  </a:lnTo>
                  <a:lnTo>
                    <a:pt x="22" y="71"/>
                  </a:lnTo>
                  <a:lnTo>
                    <a:pt x="62" y="71"/>
                  </a:lnTo>
                  <a:lnTo>
                    <a:pt x="6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3" name="Freeform 57"/>
            <p:cNvSpPr>
              <a:spLocks noEditPoints="1"/>
            </p:cNvSpPr>
            <p:nvPr userDrawn="1"/>
          </p:nvSpPr>
          <p:spPr bwMode="auto">
            <a:xfrm>
              <a:off x="2276" y="4320"/>
              <a:ext cx="74" cy="109"/>
            </a:xfrm>
            <a:custGeom>
              <a:avLst/>
              <a:gdLst>
                <a:gd name="T0" fmla="*/ 27 w 74"/>
                <a:gd name="T1" fmla="*/ 22 h 109"/>
                <a:gd name="T2" fmla="*/ 46 w 74"/>
                <a:gd name="T3" fmla="*/ 22 h 109"/>
                <a:gd name="T4" fmla="*/ 74 w 74"/>
                <a:gd name="T5" fmla="*/ 109 h 109"/>
                <a:gd name="T6" fmla="*/ 54 w 74"/>
                <a:gd name="T7" fmla="*/ 109 h 109"/>
                <a:gd name="T8" fmla="*/ 49 w 74"/>
                <a:gd name="T9" fmla="*/ 90 h 109"/>
                <a:gd name="T10" fmla="*/ 25 w 74"/>
                <a:gd name="T11" fmla="*/ 90 h 109"/>
                <a:gd name="T12" fmla="*/ 19 w 74"/>
                <a:gd name="T13" fmla="*/ 109 h 109"/>
                <a:gd name="T14" fmla="*/ 0 w 74"/>
                <a:gd name="T15" fmla="*/ 109 h 109"/>
                <a:gd name="T16" fmla="*/ 27 w 74"/>
                <a:gd name="T17" fmla="*/ 22 h 109"/>
                <a:gd name="T18" fmla="*/ 55 w 74"/>
                <a:gd name="T19" fmla="*/ 0 h 109"/>
                <a:gd name="T20" fmla="*/ 42 w 74"/>
                <a:gd name="T21" fmla="*/ 16 h 109"/>
                <a:gd name="T22" fmla="*/ 27 w 74"/>
                <a:gd name="T23" fmla="*/ 16 h 109"/>
                <a:gd name="T24" fmla="*/ 39 w 74"/>
                <a:gd name="T25" fmla="*/ 0 h 109"/>
                <a:gd name="T26" fmla="*/ 55 w 74"/>
                <a:gd name="T27" fmla="*/ 0 h 109"/>
                <a:gd name="T28" fmla="*/ 29 w 74"/>
                <a:gd name="T29" fmla="*/ 75 h 109"/>
                <a:gd name="T30" fmla="*/ 45 w 74"/>
                <a:gd name="T31" fmla="*/ 75 h 109"/>
                <a:gd name="T32" fmla="*/ 37 w 74"/>
                <a:gd name="T33" fmla="*/ 46 h 109"/>
                <a:gd name="T34" fmla="*/ 29 w 74"/>
                <a:gd name="T3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09">
                  <a:moveTo>
                    <a:pt x="27" y="22"/>
                  </a:moveTo>
                  <a:lnTo>
                    <a:pt x="46" y="22"/>
                  </a:lnTo>
                  <a:lnTo>
                    <a:pt x="74" y="109"/>
                  </a:lnTo>
                  <a:lnTo>
                    <a:pt x="54" y="109"/>
                  </a:lnTo>
                  <a:lnTo>
                    <a:pt x="49" y="90"/>
                  </a:lnTo>
                  <a:lnTo>
                    <a:pt x="25" y="90"/>
                  </a:lnTo>
                  <a:lnTo>
                    <a:pt x="19" y="109"/>
                  </a:lnTo>
                  <a:lnTo>
                    <a:pt x="0" y="109"/>
                  </a:lnTo>
                  <a:lnTo>
                    <a:pt x="27" y="22"/>
                  </a:lnTo>
                  <a:close/>
                  <a:moveTo>
                    <a:pt x="55" y="0"/>
                  </a:moveTo>
                  <a:lnTo>
                    <a:pt x="42" y="16"/>
                  </a:lnTo>
                  <a:lnTo>
                    <a:pt x="27" y="16"/>
                  </a:lnTo>
                  <a:lnTo>
                    <a:pt x="39" y="0"/>
                  </a:lnTo>
                  <a:lnTo>
                    <a:pt x="55" y="0"/>
                  </a:lnTo>
                  <a:close/>
                  <a:moveTo>
                    <a:pt x="29" y="75"/>
                  </a:moveTo>
                  <a:lnTo>
                    <a:pt x="45" y="75"/>
                  </a:lnTo>
                  <a:lnTo>
                    <a:pt x="37" y="46"/>
                  </a:lnTo>
                  <a:lnTo>
                    <a:pt x="2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4" name="Freeform 58"/>
            <p:cNvSpPr>
              <a:spLocks noEditPoints="1"/>
            </p:cNvSpPr>
            <p:nvPr userDrawn="1"/>
          </p:nvSpPr>
          <p:spPr bwMode="auto">
            <a:xfrm>
              <a:off x="2357" y="4319"/>
              <a:ext cx="62" cy="110"/>
            </a:xfrm>
            <a:custGeom>
              <a:avLst/>
              <a:gdLst>
                <a:gd name="T0" fmla="*/ 0 w 62"/>
                <a:gd name="T1" fmla="*/ 110 h 110"/>
                <a:gd name="T2" fmla="*/ 0 w 62"/>
                <a:gd name="T3" fmla="*/ 95 h 110"/>
                <a:gd name="T4" fmla="*/ 38 w 62"/>
                <a:gd name="T5" fmla="*/ 39 h 110"/>
                <a:gd name="T6" fmla="*/ 2 w 62"/>
                <a:gd name="T7" fmla="*/ 39 h 110"/>
                <a:gd name="T8" fmla="*/ 2 w 62"/>
                <a:gd name="T9" fmla="*/ 23 h 110"/>
                <a:gd name="T10" fmla="*/ 61 w 62"/>
                <a:gd name="T11" fmla="*/ 23 h 110"/>
                <a:gd name="T12" fmla="*/ 61 w 62"/>
                <a:gd name="T13" fmla="*/ 37 h 110"/>
                <a:gd name="T14" fmla="*/ 22 w 62"/>
                <a:gd name="T15" fmla="*/ 94 h 110"/>
                <a:gd name="T16" fmla="*/ 62 w 62"/>
                <a:gd name="T17" fmla="*/ 94 h 110"/>
                <a:gd name="T18" fmla="*/ 62 w 62"/>
                <a:gd name="T19" fmla="*/ 110 h 110"/>
                <a:gd name="T20" fmla="*/ 0 w 62"/>
                <a:gd name="T21" fmla="*/ 110 h 110"/>
                <a:gd name="T22" fmla="*/ 50 w 62"/>
                <a:gd name="T23" fmla="*/ 0 h 110"/>
                <a:gd name="T24" fmla="*/ 38 w 62"/>
                <a:gd name="T25" fmla="*/ 17 h 110"/>
                <a:gd name="T26" fmla="*/ 24 w 62"/>
                <a:gd name="T27" fmla="*/ 17 h 110"/>
                <a:gd name="T28" fmla="*/ 11 w 62"/>
                <a:gd name="T29" fmla="*/ 0 h 110"/>
                <a:gd name="T30" fmla="*/ 25 w 62"/>
                <a:gd name="T31" fmla="*/ 0 h 110"/>
                <a:gd name="T32" fmla="*/ 30 w 62"/>
                <a:gd name="T33" fmla="*/ 8 h 110"/>
                <a:gd name="T34" fmla="*/ 36 w 62"/>
                <a:gd name="T35" fmla="*/ 0 h 110"/>
                <a:gd name="T36" fmla="*/ 50 w 62"/>
                <a:gd name="T3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0">
                  <a:moveTo>
                    <a:pt x="0" y="110"/>
                  </a:moveTo>
                  <a:lnTo>
                    <a:pt x="0" y="95"/>
                  </a:lnTo>
                  <a:lnTo>
                    <a:pt x="38" y="39"/>
                  </a:lnTo>
                  <a:lnTo>
                    <a:pt x="2" y="39"/>
                  </a:lnTo>
                  <a:lnTo>
                    <a:pt x="2" y="23"/>
                  </a:lnTo>
                  <a:lnTo>
                    <a:pt x="61" y="23"/>
                  </a:lnTo>
                  <a:lnTo>
                    <a:pt x="61" y="37"/>
                  </a:lnTo>
                  <a:lnTo>
                    <a:pt x="22" y="94"/>
                  </a:lnTo>
                  <a:lnTo>
                    <a:pt x="62" y="94"/>
                  </a:lnTo>
                  <a:lnTo>
                    <a:pt x="62" y="110"/>
                  </a:lnTo>
                  <a:lnTo>
                    <a:pt x="0" y="110"/>
                  </a:lnTo>
                  <a:close/>
                  <a:moveTo>
                    <a:pt x="50" y="0"/>
                  </a:moveTo>
                  <a:lnTo>
                    <a:pt x="38" y="17"/>
                  </a:lnTo>
                  <a:lnTo>
                    <a:pt x="24" y="17"/>
                  </a:lnTo>
                  <a:lnTo>
                    <a:pt x="11" y="0"/>
                  </a:lnTo>
                  <a:lnTo>
                    <a:pt x="25" y="0"/>
                  </a:lnTo>
                  <a:lnTo>
                    <a:pt x="30" y="8"/>
                  </a:lnTo>
                  <a:lnTo>
                    <a:pt x="36" y="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5" name="Freeform 59"/>
            <p:cNvSpPr>
              <a:spLocks/>
            </p:cNvSpPr>
            <p:nvPr userDrawn="1"/>
          </p:nvSpPr>
          <p:spPr bwMode="auto">
            <a:xfrm>
              <a:off x="2431" y="4342"/>
              <a:ext cx="19" cy="87"/>
            </a:xfrm>
            <a:custGeom>
              <a:avLst/>
              <a:gdLst>
                <a:gd name="T0" fmla="*/ 0 w 19"/>
                <a:gd name="T1" fmla="*/ 87 h 87"/>
                <a:gd name="T2" fmla="*/ 0 w 19"/>
                <a:gd name="T3" fmla="*/ 0 h 87"/>
                <a:gd name="T4" fmla="*/ 10 w 19"/>
                <a:gd name="T5" fmla="*/ 0 h 87"/>
                <a:gd name="T6" fmla="*/ 19 w 19"/>
                <a:gd name="T7" fmla="*/ 0 h 87"/>
                <a:gd name="T8" fmla="*/ 19 w 19"/>
                <a:gd name="T9" fmla="*/ 87 h 87"/>
                <a:gd name="T10" fmla="*/ 0 w 19"/>
                <a:gd name="T11" fmla="*/ 87 h 87"/>
              </a:gdLst>
              <a:ahLst/>
              <a:cxnLst>
                <a:cxn ang="0">
                  <a:pos x="T0" y="T1"/>
                </a:cxn>
                <a:cxn ang="0">
                  <a:pos x="T2" y="T3"/>
                </a:cxn>
                <a:cxn ang="0">
                  <a:pos x="T4" y="T5"/>
                </a:cxn>
                <a:cxn ang="0">
                  <a:pos x="T6" y="T7"/>
                </a:cxn>
                <a:cxn ang="0">
                  <a:pos x="T8" y="T9"/>
                </a:cxn>
                <a:cxn ang="0">
                  <a:pos x="T10" y="T11"/>
                </a:cxn>
              </a:cxnLst>
              <a:rect l="0" t="0" r="r" b="b"/>
              <a:pathLst>
                <a:path w="19" h="87">
                  <a:moveTo>
                    <a:pt x="0" y="87"/>
                  </a:moveTo>
                  <a:lnTo>
                    <a:pt x="0" y="0"/>
                  </a:lnTo>
                  <a:lnTo>
                    <a:pt x="10" y="0"/>
                  </a:lnTo>
                  <a:lnTo>
                    <a:pt x="19" y="0"/>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6" name="Freeform 60"/>
            <p:cNvSpPr>
              <a:spLocks/>
            </p:cNvSpPr>
            <p:nvPr userDrawn="1"/>
          </p:nvSpPr>
          <p:spPr bwMode="auto">
            <a:xfrm>
              <a:off x="2461" y="4342"/>
              <a:ext cx="60" cy="87"/>
            </a:xfrm>
            <a:custGeom>
              <a:avLst/>
              <a:gdLst>
                <a:gd name="T0" fmla="*/ 20 w 60"/>
                <a:gd name="T1" fmla="*/ 87 h 87"/>
                <a:gd name="T2" fmla="*/ 20 w 60"/>
                <a:gd name="T3" fmla="*/ 16 h 87"/>
                <a:gd name="T4" fmla="*/ 0 w 60"/>
                <a:gd name="T5" fmla="*/ 16 h 87"/>
                <a:gd name="T6" fmla="*/ 0 w 60"/>
                <a:gd name="T7" fmla="*/ 0 h 87"/>
                <a:gd name="T8" fmla="*/ 60 w 60"/>
                <a:gd name="T9" fmla="*/ 0 h 87"/>
                <a:gd name="T10" fmla="*/ 60 w 60"/>
                <a:gd name="T11" fmla="*/ 16 h 87"/>
                <a:gd name="T12" fmla="*/ 39 w 60"/>
                <a:gd name="T13" fmla="*/ 16 h 87"/>
                <a:gd name="T14" fmla="*/ 39 w 60"/>
                <a:gd name="T15" fmla="*/ 87 h 87"/>
                <a:gd name="T16" fmla="*/ 20 w 60"/>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7">
                  <a:moveTo>
                    <a:pt x="20" y="87"/>
                  </a:moveTo>
                  <a:lnTo>
                    <a:pt x="20" y="16"/>
                  </a:lnTo>
                  <a:lnTo>
                    <a:pt x="0" y="16"/>
                  </a:lnTo>
                  <a:lnTo>
                    <a:pt x="0" y="0"/>
                  </a:lnTo>
                  <a:lnTo>
                    <a:pt x="60" y="0"/>
                  </a:lnTo>
                  <a:lnTo>
                    <a:pt x="60" y="16"/>
                  </a:lnTo>
                  <a:lnTo>
                    <a:pt x="39" y="16"/>
                  </a:lnTo>
                  <a:lnTo>
                    <a:pt x="39" y="87"/>
                  </a:lnTo>
                  <a:lnTo>
                    <a:pt x="2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7" name="Freeform 61"/>
            <p:cNvSpPr>
              <a:spLocks/>
            </p:cNvSpPr>
            <p:nvPr userDrawn="1"/>
          </p:nvSpPr>
          <p:spPr bwMode="auto">
            <a:xfrm>
              <a:off x="2531" y="4342"/>
              <a:ext cx="68" cy="87"/>
            </a:xfrm>
            <a:custGeom>
              <a:avLst/>
              <a:gdLst>
                <a:gd name="T0" fmla="*/ 0 w 68"/>
                <a:gd name="T1" fmla="*/ 87 h 87"/>
                <a:gd name="T2" fmla="*/ 0 w 68"/>
                <a:gd name="T3" fmla="*/ 0 h 87"/>
                <a:gd name="T4" fmla="*/ 19 w 68"/>
                <a:gd name="T5" fmla="*/ 0 h 87"/>
                <a:gd name="T6" fmla="*/ 19 w 68"/>
                <a:gd name="T7" fmla="*/ 33 h 87"/>
                <a:gd name="T8" fmla="*/ 45 w 68"/>
                <a:gd name="T9" fmla="*/ 0 h 87"/>
                <a:gd name="T10" fmla="*/ 65 w 68"/>
                <a:gd name="T11" fmla="*/ 0 h 87"/>
                <a:gd name="T12" fmla="*/ 36 w 68"/>
                <a:gd name="T13" fmla="*/ 36 h 87"/>
                <a:gd name="T14" fmla="*/ 68 w 68"/>
                <a:gd name="T15" fmla="*/ 87 h 87"/>
                <a:gd name="T16" fmla="*/ 47 w 68"/>
                <a:gd name="T17" fmla="*/ 87 h 87"/>
                <a:gd name="T18" fmla="*/ 24 w 68"/>
                <a:gd name="T19" fmla="*/ 50 h 87"/>
                <a:gd name="T20" fmla="*/ 19 w 68"/>
                <a:gd name="T21" fmla="*/ 57 h 87"/>
                <a:gd name="T22" fmla="*/ 19 w 68"/>
                <a:gd name="T23" fmla="*/ 87 h 87"/>
                <a:gd name="T24" fmla="*/ 0 w 68"/>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7">
                  <a:moveTo>
                    <a:pt x="0" y="87"/>
                  </a:moveTo>
                  <a:lnTo>
                    <a:pt x="0" y="0"/>
                  </a:lnTo>
                  <a:lnTo>
                    <a:pt x="19" y="0"/>
                  </a:lnTo>
                  <a:lnTo>
                    <a:pt x="19" y="33"/>
                  </a:lnTo>
                  <a:lnTo>
                    <a:pt x="45" y="0"/>
                  </a:lnTo>
                  <a:lnTo>
                    <a:pt x="65" y="0"/>
                  </a:lnTo>
                  <a:lnTo>
                    <a:pt x="36" y="36"/>
                  </a:lnTo>
                  <a:lnTo>
                    <a:pt x="68" y="87"/>
                  </a:lnTo>
                  <a:lnTo>
                    <a:pt x="47" y="87"/>
                  </a:lnTo>
                  <a:lnTo>
                    <a:pt x="24" y="50"/>
                  </a:lnTo>
                  <a:lnTo>
                    <a:pt x="19" y="57"/>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8" name="Freeform 62"/>
            <p:cNvSpPr>
              <a:spLocks/>
            </p:cNvSpPr>
            <p:nvPr userDrawn="1"/>
          </p:nvSpPr>
          <p:spPr bwMode="auto">
            <a:xfrm>
              <a:off x="2603" y="4342"/>
              <a:ext cx="72" cy="87"/>
            </a:xfrm>
            <a:custGeom>
              <a:avLst/>
              <a:gdLst>
                <a:gd name="T0" fmla="*/ 0 w 72"/>
                <a:gd name="T1" fmla="*/ 0 h 87"/>
                <a:gd name="T2" fmla="*/ 21 w 72"/>
                <a:gd name="T3" fmla="*/ 0 h 87"/>
                <a:gd name="T4" fmla="*/ 36 w 72"/>
                <a:gd name="T5" fmla="*/ 35 h 87"/>
                <a:gd name="T6" fmla="*/ 52 w 72"/>
                <a:gd name="T7" fmla="*/ 0 h 87"/>
                <a:gd name="T8" fmla="*/ 72 w 72"/>
                <a:gd name="T9" fmla="*/ 0 h 87"/>
                <a:gd name="T10" fmla="*/ 45 w 72"/>
                <a:gd name="T11" fmla="*/ 53 h 87"/>
                <a:gd name="T12" fmla="*/ 45 w 72"/>
                <a:gd name="T13" fmla="*/ 87 h 87"/>
                <a:gd name="T14" fmla="*/ 27 w 72"/>
                <a:gd name="T15" fmla="*/ 87 h 87"/>
                <a:gd name="T16" fmla="*/ 27 w 72"/>
                <a:gd name="T17" fmla="*/ 53 h 87"/>
                <a:gd name="T18" fmla="*/ 0 w 72"/>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7">
                  <a:moveTo>
                    <a:pt x="0" y="0"/>
                  </a:moveTo>
                  <a:lnTo>
                    <a:pt x="21" y="0"/>
                  </a:lnTo>
                  <a:lnTo>
                    <a:pt x="36" y="35"/>
                  </a:lnTo>
                  <a:lnTo>
                    <a:pt x="52" y="0"/>
                  </a:lnTo>
                  <a:lnTo>
                    <a:pt x="72" y="0"/>
                  </a:lnTo>
                  <a:lnTo>
                    <a:pt x="45" y="53"/>
                  </a:lnTo>
                  <a:lnTo>
                    <a:pt x="45" y="87"/>
                  </a:lnTo>
                  <a:lnTo>
                    <a:pt x="27" y="87"/>
                  </a:lnTo>
                  <a:lnTo>
                    <a:pt x="27" y="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281251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with image">
    <p:spTree>
      <p:nvGrpSpPr>
        <p:cNvPr id="1" name=""/>
        <p:cNvGrpSpPr/>
        <p:nvPr/>
      </p:nvGrpSpPr>
      <p:grpSpPr>
        <a:xfrm>
          <a:off x="0" y="0"/>
          <a:ext cx="0" cy="0"/>
          <a:chOff x="0" y="0"/>
          <a:chExt cx="0" cy="0"/>
        </a:xfrm>
      </p:grpSpPr>
      <p:pic>
        <p:nvPicPr>
          <p:cNvPr id="36" name="Picture 19"/>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ltGray">
          <a:xfrm>
            <a:off x="326880" y="326517"/>
            <a:ext cx="8490331" cy="3476496"/>
          </a:xfrm>
          <a:prstGeom prst="rect">
            <a:avLst/>
          </a:prstGeom>
          <a:noFill/>
        </p:spPr>
      </p:pic>
      <p:pic>
        <p:nvPicPr>
          <p:cNvPr id="10" name="Picture 27" descr="magenta_flaeche_70"/>
          <p:cNvPicPr>
            <a:picLocks noChangeArrowheads="1"/>
          </p:cNvPicPr>
          <p:nvPr/>
        </p:nvPicPr>
        <p:blipFill>
          <a:blip r:embed="rId3" cstate="screen">
            <a:extLst>
              <a:ext uri="{28A0092B-C50C-407E-A947-70E740481C1C}">
                <a14:useLocalDpi xmlns:a14="http://schemas.microsoft.com/office/drawing/2010/main"/>
              </a:ext>
            </a:extLst>
          </a:blip>
          <a:srcRect b="-468"/>
          <a:stretch>
            <a:fillRect/>
          </a:stretch>
        </p:blipFill>
        <p:spPr bwMode="ltGray">
          <a:xfrm>
            <a:off x="326551" y="3319796"/>
            <a:ext cx="8490331" cy="485538"/>
          </a:xfrm>
          <a:prstGeom prst="rect">
            <a:avLst/>
          </a:prstGeom>
          <a:noFill/>
        </p:spPr>
      </p:pic>
      <p:sp>
        <p:nvSpPr>
          <p:cNvPr id="45058" name="Titelplatzhalter 1"/>
          <p:cNvSpPr>
            <a:spLocks noGrp="1"/>
          </p:cNvSpPr>
          <p:nvPr>
            <p:ph type="ctrTitle" hasCustomPrompt="1"/>
          </p:nvPr>
        </p:nvSpPr>
        <p:spPr bwMode="ltGray">
          <a:xfrm>
            <a:off x="326551" y="3644047"/>
            <a:ext cx="8490331" cy="1908010"/>
          </a:xfrm>
          <a:solidFill>
            <a:schemeClr val="tx2"/>
          </a:solidFill>
        </p:spPr>
        <p:txBody>
          <a:bodyPr lIns="143990">
            <a:noAutofit/>
          </a:bodyPr>
          <a:lstStyle>
            <a:lvl1pPr>
              <a:defRPr sz="3628" smtClean="0">
                <a:solidFill>
                  <a:schemeClr val="bg1"/>
                </a:solidFill>
                <a:latin typeface="TeleGrotesk Headline Ultra" pitchFamily="2" charset="0"/>
              </a:defRPr>
            </a:lvl1pPr>
          </a:lstStyle>
          <a:p>
            <a:r>
              <a:rPr lang="cs-CZ" dirty="0" smtClean="0"/>
              <a:t>TeleGrotesk Headline Ultra</a:t>
            </a:r>
            <a:br>
              <a:rPr lang="cs-CZ" dirty="0" smtClean="0"/>
            </a:br>
            <a:r>
              <a:rPr kumimoji="0" lang="cs-CZ" sz="3628"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Maximum of 2 lines, (40) 48 PT</a:t>
            </a:r>
            <a:endParaRPr lang="cs-CZ" dirty="0" smtClean="0"/>
          </a:p>
        </p:txBody>
      </p:sp>
      <p:sp>
        <p:nvSpPr>
          <p:cNvPr id="45059" name="Textplatzhalter 2"/>
          <p:cNvSpPr>
            <a:spLocks noGrp="1"/>
          </p:cNvSpPr>
          <p:nvPr>
            <p:ph type="subTitle" idx="1" hasCustomPrompt="1"/>
          </p:nvPr>
        </p:nvSpPr>
        <p:spPr bwMode="gray">
          <a:xfrm>
            <a:off x="326552" y="4848737"/>
            <a:ext cx="8496329" cy="348357"/>
          </a:xfrm>
        </p:spPr>
        <p:txBody>
          <a:bodyPr wrap="square" lIns="143990">
            <a:spAutoFit/>
          </a:bodyPr>
          <a:lstStyle>
            <a:lvl1pPr marL="0" marR="0" indent="0" algn="l" defTabSz="522637" rtl="0" eaLnBrk="1" fontAlgn="base" latinLnBrk="0" hangingPunct="1">
              <a:lnSpc>
                <a:spcPct val="104000"/>
              </a:lnSpc>
              <a:spcBef>
                <a:spcPts val="0"/>
              </a:spcBef>
              <a:spcAft>
                <a:spcPct val="0"/>
              </a:spcAft>
              <a:buClr>
                <a:schemeClr val="tx2"/>
              </a:buClr>
              <a:buSzTx/>
              <a:buFont typeface="Wingdings" pitchFamily="2" charset="2"/>
              <a:buNone/>
              <a:tabLst/>
              <a:defRPr sz="2177" smtClean="0">
                <a:solidFill>
                  <a:schemeClr val="bg1"/>
                </a:solidFill>
                <a:latin typeface="Tele-GroteskNor" pitchFamily="2" charset="0"/>
              </a:defRPr>
            </a:lvl1pPr>
          </a:lstStyle>
          <a:p>
            <a:r>
              <a:rPr lang="cs-CZ" dirty="0" smtClean="0"/>
              <a:t>Sub-heading: Tele-Grotesk Normal, 24 pt</a:t>
            </a:r>
          </a:p>
        </p:txBody>
      </p:sp>
      <p:pic>
        <p:nvPicPr>
          <p:cNvPr id="9" name="Grafik 8" descr="T_Logo_3c_Slogan_n_DE-100%.emf"/>
          <p:cNvPicPr>
            <a:picLocks noChangeAspect="1"/>
          </p:cNvPicPr>
          <p:nvPr/>
        </p:nvPicPr>
        <p:blipFill>
          <a:blip r:embed="rId4" cstate="screen">
            <a:extLst>
              <a:ext uri="{28A0092B-C50C-407E-A947-70E740481C1C}">
                <a14:useLocalDpi xmlns:a14="http://schemas.microsoft.com/office/drawing/2010/main"/>
              </a:ext>
            </a:extLst>
          </a:blip>
          <a:srcRect r="68152"/>
          <a:stretch>
            <a:fillRect/>
          </a:stretch>
        </p:blipFill>
        <p:spPr>
          <a:xfrm>
            <a:off x="326551" y="6040562"/>
            <a:ext cx="1176752" cy="489775"/>
          </a:xfrm>
          <a:prstGeom prst="rect">
            <a:avLst/>
          </a:prstGeom>
        </p:spPr>
      </p:pic>
      <p:grpSp>
        <p:nvGrpSpPr>
          <p:cNvPr id="21" name="Group 39"/>
          <p:cNvGrpSpPr>
            <a:grpSpLocks noChangeAspect="1"/>
          </p:cNvGrpSpPr>
          <p:nvPr/>
        </p:nvGrpSpPr>
        <p:grpSpPr bwMode="auto">
          <a:xfrm>
            <a:off x="6885029" y="6218707"/>
            <a:ext cx="1935360" cy="161263"/>
            <a:chOff x="1331" y="4319"/>
            <a:chExt cx="1344" cy="112"/>
          </a:xfrm>
          <a:solidFill>
            <a:schemeClr val="tx2"/>
          </a:solidFill>
        </p:grpSpPr>
        <p:sp>
          <p:nvSpPr>
            <p:cNvPr id="22" name="Freeform 45"/>
            <p:cNvSpPr>
              <a:spLocks noEditPoints="1"/>
            </p:cNvSpPr>
            <p:nvPr userDrawn="1"/>
          </p:nvSpPr>
          <p:spPr bwMode="auto">
            <a:xfrm>
              <a:off x="1331" y="4342"/>
              <a:ext cx="58" cy="87"/>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3" name="Freeform 46"/>
            <p:cNvSpPr>
              <a:spLocks noEditPoints="1"/>
            </p:cNvSpPr>
            <p:nvPr userDrawn="1"/>
          </p:nvSpPr>
          <p:spPr bwMode="auto">
            <a:xfrm>
              <a:off x="1400" y="4342"/>
              <a:ext cx="65" cy="87"/>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4" name="Freeform 47"/>
            <p:cNvSpPr>
              <a:spLocks noEditPoints="1"/>
            </p:cNvSpPr>
            <p:nvPr userDrawn="1"/>
          </p:nvSpPr>
          <p:spPr bwMode="auto">
            <a:xfrm>
              <a:off x="1474" y="4340"/>
              <a:ext cx="74" cy="9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5" name="Freeform 48"/>
            <p:cNvSpPr>
              <a:spLocks/>
            </p:cNvSpPr>
            <p:nvPr userDrawn="1"/>
          </p:nvSpPr>
          <p:spPr bwMode="auto">
            <a:xfrm>
              <a:off x="1589" y="4340"/>
              <a:ext cx="61" cy="9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6" name="Freeform 49"/>
            <p:cNvSpPr>
              <a:spLocks noEditPoints="1"/>
            </p:cNvSpPr>
            <p:nvPr userDrawn="1"/>
          </p:nvSpPr>
          <p:spPr bwMode="auto">
            <a:xfrm>
              <a:off x="1662" y="4342"/>
              <a:ext cx="59" cy="87"/>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7" name="Freeform 50"/>
            <p:cNvSpPr>
              <a:spLocks noEditPoints="1"/>
            </p:cNvSpPr>
            <p:nvPr userDrawn="1"/>
          </p:nvSpPr>
          <p:spPr bwMode="auto">
            <a:xfrm>
              <a:off x="1730" y="4340"/>
              <a:ext cx="74" cy="9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8" name="Freeform 51"/>
            <p:cNvSpPr>
              <a:spLocks/>
            </p:cNvSpPr>
            <p:nvPr userDrawn="1"/>
          </p:nvSpPr>
          <p:spPr bwMode="auto">
            <a:xfrm>
              <a:off x="1817" y="4342"/>
              <a:ext cx="52" cy="87"/>
            </a:xfrm>
            <a:custGeom>
              <a:avLst/>
              <a:gdLst>
                <a:gd name="T0" fmla="*/ 0 w 52"/>
                <a:gd name="T1" fmla="*/ 87 h 87"/>
                <a:gd name="T2" fmla="*/ 0 w 52"/>
                <a:gd name="T3" fmla="*/ 0 h 87"/>
                <a:gd name="T4" fmla="*/ 19 w 52"/>
                <a:gd name="T5" fmla="*/ 0 h 87"/>
                <a:gd name="T6" fmla="*/ 19 w 52"/>
                <a:gd name="T7" fmla="*/ 71 h 87"/>
                <a:gd name="T8" fmla="*/ 52 w 52"/>
                <a:gd name="T9" fmla="*/ 71 h 87"/>
                <a:gd name="T10" fmla="*/ 52 w 52"/>
                <a:gd name="T11" fmla="*/ 87 h 87"/>
                <a:gd name="T12" fmla="*/ 0 w 5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52" h="87">
                  <a:moveTo>
                    <a:pt x="0" y="87"/>
                  </a:moveTo>
                  <a:lnTo>
                    <a:pt x="0" y="0"/>
                  </a:lnTo>
                  <a:lnTo>
                    <a:pt x="19" y="0"/>
                  </a:lnTo>
                  <a:lnTo>
                    <a:pt x="19" y="71"/>
                  </a:lnTo>
                  <a:lnTo>
                    <a:pt x="52" y="71"/>
                  </a:lnTo>
                  <a:lnTo>
                    <a:pt x="5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9" name="Freeform 52"/>
            <p:cNvSpPr>
              <a:spLocks/>
            </p:cNvSpPr>
            <p:nvPr userDrawn="1"/>
          </p:nvSpPr>
          <p:spPr bwMode="auto">
            <a:xfrm>
              <a:off x="1880" y="4342"/>
              <a:ext cx="56" cy="87"/>
            </a:xfrm>
            <a:custGeom>
              <a:avLst/>
              <a:gdLst>
                <a:gd name="T0" fmla="*/ 0 w 56"/>
                <a:gd name="T1" fmla="*/ 87 h 87"/>
                <a:gd name="T2" fmla="*/ 0 w 56"/>
                <a:gd name="T3" fmla="*/ 0 h 87"/>
                <a:gd name="T4" fmla="*/ 56 w 56"/>
                <a:gd name="T5" fmla="*/ 0 h 87"/>
                <a:gd name="T6" fmla="*/ 56 w 56"/>
                <a:gd name="T7" fmla="*/ 16 h 87"/>
                <a:gd name="T8" fmla="*/ 19 w 56"/>
                <a:gd name="T9" fmla="*/ 16 h 87"/>
                <a:gd name="T10" fmla="*/ 19 w 56"/>
                <a:gd name="T11" fmla="*/ 35 h 87"/>
                <a:gd name="T12" fmla="*/ 52 w 56"/>
                <a:gd name="T13" fmla="*/ 35 h 87"/>
                <a:gd name="T14" fmla="*/ 52 w 56"/>
                <a:gd name="T15" fmla="*/ 50 h 87"/>
                <a:gd name="T16" fmla="*/ 19 w 56"/>
                <a:gd name="T17" fmla="*/ 50 h 87"/>
                <a:gd name="T18" fmla="*/ 19 w 56"/>
                <a:gd name="T19" fmla="*/ 71 h 87"/>
                <a:gd name="T20" fmla="*/ 56 w 56"/>
                <a:gd name="T21" fmla="*/ 71 h 87"/>
                <a:gd name="T22" fmla="*/ 56 w 56"/>
                <a:gd name="T23" fmla="*/ 87 h 87"/>
                <a:gd name="T24" fmla="*/ 0 w 56"/>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7">
                  <a:moveTo>
                    <a:pt x="0" y="87"/>
                  </a:moveTo>
                  <a:lnTo>
                    <a:pt x="0" y="0"/>
                  </a:lnTo>
                  <a:lnTo>
                    <a:pt x="56" y="0"/>
                  </a:lnTo>
                  <a:lnTo>
                    <a:pt x="56" y="16"/>
                  </a:lnTo>
                  <a:lnTo>
                    <a:pt x="19" y="16"/>
                  </a:lnTo>
                  <a:lnTo>
                    <a:pt x="19" y="35"/>
                  </a:lnTo>
                  <a:lnTo>
                    <a:pt x="52" y="35"/>
                  </a:lnTo>
                  <a:lnTo>
                    <a:pt x="52" y="50"/>
                  </a:lnTo>
                  <a:lnTo>
                    <a:pt x="19" y="50"/>
                  </a:lnTo>
                  <a:lnTo>
                    <a:pt x="19" y="71"/>
                  </a:lnTo>
                  <a:lnTo>
                    <a:pt x="56" y="71"/>
                  </a:lnTo>
                  <a:lnTo>
                    <a:pt x="56"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5" name="Freeform 53"/>
            <p:cNvSpPr>
              <a:spLocks noEditPoints="1"/>
            </p:cNvSpPr>
            <p:nvPr userDrawn="1"/>
          </p:nvSpPr>
          <p:spPr bwMode="auto">
            <a:xfrm>
              <a:off x="1946" y="4319"/>
              <a:ext cx="70" cy="112"/>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6" name="Freeform 54"/>
            <p:cNvSpPr>
              <a:spLocks/>
            </p:cNvSpPr>
            <p:nvPr userDrawn="1"/>
          </p:nvSpPr>
          <p:spPr bwMode="auto">
            <a:xfrm>
              <a:off x="2028" y="4342"/>
              <a:ext cx="64" cy="87"/>
            </a:xfrm>
            <a:custGeom>
              <a:avLst/>
              <a:gdLst>
                <a:gd name="T0" fmla="*/ 0 w 64"/>
                <a:gd name="T1" fmla="*/ 87 h 87"/>
                <a:gd name="T2" fmla="*/ 0 w 64"/>
                <a:gd name="T3" fmla="*/ 0 h 87"/>
                <a:gd name="T4" fmla="*/ 19 w 64"/>
                <a:gd name="T5" fmla="*/ 0 h 87"/>
                <a:gd name="T6" fmla="*/ 46 w 64"/>
                <a:gd name="T7" fmla="*/ 56 h 87"/>
                <a:gd name="T8" fmla="*/ 46 w 64"/>
                <a:gd name="T9" fmla="*/ 0 h 87"/>
                <a:gd name="T10" fmla="*/ 64 w 64"/>
                <a:gd name="T11" fmla="*/ 0 h 87"/>
                <a:gd name="T12" fmla="*/ 64 w 64"/>
                <a:gd name="T13" fmla="*/ 87 h 87"/>
                <a:gd name="T14" fmla="*/ 45 w 64"/>
                <a:gd name="T15" fmla="*/ 87 h 87"/>
                <a:gd name="T16" fmla="*/ 18 w 64"/>
                <a:gd name="T17" fmla="*/ 31 h 87"/>
                <a:gd name="T18" fmla="*/ 18 w 64"/>
                <a:gd name="T19" fmla="*/ 87 h 87"/>
                <a:gd name="T20" fmla="*/ 0 w 64"/>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7">
                  <a:moveTo>
                    <a:pt x="0" y="87"/>
                  </a:moveTo>
                  <a:lnTo>
                    <a:pt x="0" y="0"/>
                  </a:lnTo>
                  <a:lnTo>
                    <a:pt x="19" y="0"/>
                  </a:lnTo>
                  <a:lnTo>
                    <a:pt x="46" y="56"/>
                  </a:lnTo>
                  <a:lnTo>
                    <a:pt x="46" y="0"/>
                  </a:lnTo>
                  <a:lnTo>
                    <a:pt x="64" y="0"/>
                  </a:lnTo>
                  <a:lnTo>
                    <a:pt x="64" y="87"/>
                  </a:lnTo>
                  <a:lnTo>
                    <a:pt x="45" y="87"/>
                  </a:lnTo>
                  <a:lnTo>
                    <a:pt x="18" y="31"/>
                  </a:lnTo>
                  <a:lnTo>
                    <a:pt x="18"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7" name="Freeform 55"/>
            <p:cNvSpPr>
              <a:spLocks noEditPoints="1"/>
            </p:cNvSpPr>
            <p:nvPr userDrawn="1"/>
          </p:nvSpPr>
          <p:spPr bwMode="auto">
            <a:xfrm>
              <a:off x="2109" y="4320"/>
              <a:ext cx="55" cy="109"/>
            </a:xfrm>
            <a:custGeom>
              <a:avLst/>
              <a:gdLst>
                <a:gd name="T0" fmla="*/ 0 w 55"/>
                <a:gd name="T1" fmla="*/ 109 h 109"/>
                <a:gd name="T2" fmla="*/ 0 w 55"/>
                <a:gd name="T3" fmla="*/ 22 h 109"/>
                <a:gd name="T4" fmla="*/ 55 w 55"/>
                <a:gd name="T5" fmla="*/ 22 h 109"/>
                <a:gd name="T6" fmla="*/ 55 w 55"/>
                <a:gd name="T7" fmla="*/ 38 h 109"/>
                <a:gd name="T8" fmla="*/ 18 w 55"/>
                <a:gd name="T9" fmla="*/ 38 h 109"/>
                <a:gd name="T10" fmla="*/ 18 w 55"/>
                <a:gd name="T11" fmla="*/ 57 h 109"/>
                <a:gd name="T12" fmla="*/ 52 w 55"/>
                <a:gd name="T13" fmla="*/ 57 h 109"/>
                <a:gd name="T14" fmla="*/ 52 w 55"/>
                <a:gd name="T15" fmla="*/ 72 h 109"/>
                <a:gd name="T16" fmla="*/ 18 w 55"/>
                <a:gd name="T17" fmla="*/ 72 h 109"/>
                <a:gd name="T18" fmla="*/ 18 w 55"/>
                <a:gd name="T19" fmla="*/ 93 h 109"/>
                <a:gd name="T20" fmla="*/ 55 w 55"/>
                <a:gd name="T21" fmla="*/ 93 h 109"/>
                <a:gd name="T22" fmla="*/ 55 w 55"/>
                <a:gd name="T23" fmla="*/ 109 h 109"/>
                <a:gd name="T24" fmla="*/ 0 w 55"/>
                <a:gd name="T25" fmla="*/ 109 h 109"/>
                <a:gd name="T26" fmla="*/ 45 w 55"/>
                <a:gd name="T27" fmla="*/ 0 h 109"/>
                <a:gd name="T28" fmla="*/ 32 w 55"/>
                <a:gd name="T29" fmla="*/ 16 h 109"/>
                <a:gd name="T30" fmla="*/ 18 w 55"/>
                <a:gd name="T31" fmla="*/ 16 h 109"/>
                <a:gd name="T32" fmla="*/ 29 w 55"/>
                <a:gd name="T33" fmla="*/ 0 h 109"/>
                <a:gd name="T34" fmla="*/ 45 w 55"/>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9">
                  <a:moveTo>
                    <a:pt x="0" y="109"/>
                  </a:moveTo>
                  <a:lnTo>
                    <a:pt x="0" y="22"/>
                  </a:lnTo>
                  <a:lnTo>
                    <a:pt x="55" y="22"/>
                  </a:lnTo>
                  <a:lnTo>
                    <a:pt x="55" y="38"/>
                  </a:lnTo>
                  <a:lnTo>
                    <a:pt x="18" y="38"/>
                  </a:lnTo>
                  <a:lnTo>
                    <a:pt x="18" y="57"/>
                  </a:lnTo>
                  <a:lnTo>
                    <a:pt x="52" y="57"/>
                  </a:lnTo>
                  <a:lnTo>
                    <a:pt x="52" y="72"/>
                  </a:lnTo>
                  <a:lnTo>
                    <a:pt x="18" y="72"/>
                  </a:lnTo>
                  <a:lnTo>
                    <a:pt x="18" y="93"/>
                  </a:lnTo>
                  <a:lnTo>
                    <a:pt x="55" y="93"/>
                  </a:lnTo>
                  <a:lnTo>
                    <a:pt x="55" y="109"/>
                  </a:lnTo>
                  <a:lnTo>
                    <a:pt x="0" y="109"/>
                  </a:lnTo>
                  <a:close/>
                  <a:moveTo>
                    <a:pt x="45" y="0"/>
                  </a:moveTo>
                  <a:lnTo>
                    <a:pt x="32" y="16"/>
                  </a:lnTo>
                  <a:lnTo>
                    <a:pt x="18" y="16"/>
                  </a:lnTo>
                  <a:lnTo>
                    <a:pt x="29"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8" name="Freeform 56"/>
            <p:cNvSpPr>
              <a:spLocks/>
            </p:cNvSpPr>
            <p:nvPr userDrawn="1"/>
          </p:nvSpPr>
          <p:spPr bwMode="auto">
            <a:xfrm>
              <a:off x="2207" y="4342"/>
              <a:ext cx="62" cy="87"/>
            </a:xfrm>
            <a:custGeom>
              <a:avLst/>
              <a:gdLst>
                <a:gd name="T0" fmla="*/ 0 w 62"/>
                <a:gd name="T1" fmla="*/ 87 h 87"/>
                <a:gd name="T2" fmla="*/ 0 w 62"/>
                <a:gd name="T3" fmla="*/ 72 h 87"/>
                <a:gd name="T4" fmla="*/ 38 w 62"/>
                <a:gd name="T5" fmla="*/ 16 h 87"/>
                <a:gd name="T6" fmla="*/ 3 w 62"/>
                <a:gd name="T7" fmla="*/ 16 h 87"/>
                <a:gd name="T8" fmla="*/ 3 w 62"/>
                <a:gd name="T9" fmla="*/ 0 h 87"/>
                <a:gd name="T10" fmla="*/ 61 w 62"/>
                <a:gd name="T11" fmla="*/ 0 h 87"/>
                <a:gd name="T12" fmla="*/ 61 w 62"/>
                <a:gd name="T13" fmla="*/ 14 h 87"/>
                <a:gd name="T14" fmla="*/ 22 w 62"/>
                <a:gd name="T15" fmla="*/ 71 h 87"/>
                <a:gd name="T16" fmla="*/ 62 w 62"/>
                <a:gd name="T17" fmla="*/ 71 h 87"/>
                <a:gd name="T18" fmla="*/ 62 w 62"/>
                <a:gd name="T19" fmla="*/ 87 h 87"/>
                <a:gd name="T20" fmla="*/ 0 w 62"/>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7">
                  <a:moveTo>
                    <a:pt x="0" y="87"/>
                  </a:moveTo>
                  <a:lnTo>
                    <a:pt x="0" y="72"/>
                  </a:lnTo>
                  <a:lnTo>
                    <a:pt x="38" y="16"/>
                  </a:lnTo>
                  <a:lnTo>
                    <a:pt x="3" y="16"/>
                  </a:lnTo>
                  <a:lnTo>
                    <a:pt x="3" y="0"/>
                  </a:lnTo>
                  <a:lnTo>
                    <a:pt x="61" y="0"/>
                  </a:lnTo>
                  <a:lnTo>
                    <a:pt x="61" y="14"/>
                  </a:lnTo>
                  <a:lnTo>
                    <a:pt x="22" y="71"/>
                  </a:lnTo>
                  <a:lnTo>
                    <a:pt x="62" y="71"/>
                  </a:lnTo>
                  <a:lnTo>
                    <a:pt x="6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9" name="Freeform 57"/>
            <p:cNvSpPr>
              <a:spLocks noEditPoints="1"/>
            </p:cNvSpPr>
            <p:nvPr userDrawn="1"/>
          </p:nvSpPr>
          <p:spPr bwMode="auto">
            <a:xfrm>
              <a:off x="2276" y="4320"/>
              <a:ext cx="74" cy="109"/>
            </a:xfrm>
            <a:custGeom>
              <a:avLst/>
              <a:gdLst>
                <a:gd name="T0" fmla="*/ 27 w 74"/>
                <a:gd name="T1" fmla="*/ 22 h 109"/>
                <a:gd name="T2" fmla="*/ 46 w 74"/>
                <a:gd name="T3" fmla="*/ 22 h 109"/>
                <a:gd name="T4" fmla="*/ 74 w 74"/>
                <a:gd name="T5" fmla="*/ 109 h 109"/>
                <a:gd name="T6" fmla="*/ 54 w 74"/>
                <a:gd name="T7" fmla="*/ 109 h 109"/>
                <a:gd name="T8" fmla="*/ 49 w 74"/>
                <a:gd name="T9" fmla="*/ 90 h 109"/>
                <a:gd name="T10" fmla="*/ 25 w 74"/>
                <a:gd name="T11" fmla="*/ 90 h 109"/>
                <a:gd name="T12" fmla="*/ 19 w 74"/>
                <a:gd name="T13" fmla="*/ 109 h 109"/>
                <a:gd name="T14" fmla="*/ 0 w 74"/>
                <a:gd name="T15" fmla="*/ 109 h 109"/>
                <a:gd name="T16" fmla="*/ 27 w 74"/>
                <a:gd name="T17" fmla="*/ 22 h 109"/>
                <a:gd name="T18" fmla="*/ 55 w 74"/>
                <a:gd name="T19" fmla="*/ 0 h 109"/>
                <a:gd name="T20" fmla="*/ 42 w 74"/>
                <a:gd name="T21" fmla="*/ 16 h 109"/>
                <a:gd name="T22" fmla="*/ 27 w 74"/>
                <a:gd name="T23" fmla="*/ 16 h 109"/>
                <a:gd name="T24" fmla="*/ 39 w 74"/>
                <a:gd name="T25" fmla="*/ 0 h 109"/>
                <a:gd name="T26" fmla="*/ 55 w 74"/>
                <a:gd name="T27" fmla="*/ 0 h 109"/>
                <a:gd name="T28" fmla="*/ 29 w 74"/>
                <a:gd name="T29" fmla="*/ 75 h 109"/>
                <a:gd name="T30" fmla="*/ 45 w 74"/>
                <a:gd name="T31" fmla="*/ 75 h 109"/>
                <a:gd name="T32" fmla="*/ 37 w 74"/>
                <a:gd name="T33" fmla="*/ 46 h 109"/>
                <a:gd name="T34" fmla="*/ 29 w 74"/>
                <a:gd name="T3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09">
                  <a:moveTo>
                    <a:pt x="27" y="22"/>
                  </a:moveTo>
                  <a:lnTo>
                    <a:pt x="46" y="22"/>
                  </a:lnTo>
                  <a:lnTo>
                    <a:pt x="74" y="109"/>
                  </a:lnTo>
                  <a:lnTo>
                    <a:pt x="54" y="109"/>
                  </a:lnTo>
                  <a:lnTo>
                    <a:pt x="49" y="90"/>
                  </a:lnTo>
                  <a:lnTo>
                    <a:pt x="25" y="90"/>
                  </a:lnTo>
                  <a:lnTo>
                    <a:pt x="19" y="109"/>
                  </a:lnTo>
                  <a:lnTo>
                    <a:pt x="0" y="109"/>
                  </a:lnTo>
                  <a:lnTo>
                    <a:pt x="27" y="22"/>
                  </a:lnTo>
                  <a:close/>
                  <a:moveTo>
                    <a:pt x="55" y="0"/>
                  </a:moveTo>
                  <a:lnTo>
                    <a:pt x="42" y="16"/>
                  </a:lnTo>
                  <a:lnTo>
                    <a:pt x="27" y="16"/>
                  </a:lnTo>
                  <a:lnTo>
                    <a:pt x="39" y="0"/>
                  </a:lnTo>
                  <a:lnTo>
                    <a:pt x="55" y="0"/>
                  </a:lnTo>
                  <a:close/>
                  <a:moveTo>
                    <a:pt x="29" y="75"/>
                  </a:moveTo>
                  <a:lnTo>
                    <a:pt x="45" y="75"/>
                  </a:lnTo>
                  <a:lnTo>
                    <a:pt x="37" y="46"/>
                  </a:lnTo>
                  <a:lnTo>
                    <a:pt x="2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0" name="Freeform 58"/>
            <p:cNvSpPr>
              <a:spLocks noEditPoints="1"/>
            </p:cNvSpPr>
            <p:nvPr userDrawn="1"/>
          </p:nvSpPr>
          <p:spPr bwMode="auto">
            <a:xfrm>
              <a:off x="2357" y="4319"/>
              <a:ext cx="62" cy="110"/>
            </a:xfrm>
            <a:custGeom>
              <a:avLst/>
              <a:gdLst>
                <a:gd name="T0" fmla="*/ 0 w 62"/>
                <a:gd name="T1" fmla="*/ 110 h 110"/>
                <a:gd name="T2" fmla="*/ 0 w 62"/>
                <a:gd name="T3" fmla="*/ 95 h 110"/>
                <a:gd name="T4" fmla="*/ 38 w 62"/>
                <a:gd name="T5" fmla="*/ 39 h 110"/>
                <a:gd name="T6" fmla="*/ 2 w 62"/>
                <a:gd name="T7" fmla="*/ 39 h 110"/>
                <a:gd name="T8" fmla="*/ 2 w 62"/>
                <a:gd name="T9" fmla="*/ 23 h 110"/>
                <a:gd name="T10" fmla="*/ 61 w 62"/>
                <a:gd name="T11" fmla="*/ 23 h 110"/>
                <a:gd name="T12" fmla="*/ 61 w 62"/>
                <a:gd name="T13" fmla="*/ 37 h 110"/>
                <a:gd name="T14" fmla="*/ 22 w 62"/>
                <a:gd name="T15" fmla="*/ 94 h 110"/>
                <a:gd name="T16" fmla="*/ 62 w 62"/>
                <a:gd name="T17" fmla="*/ 94 h 110"/>
                <a:gd name="T18" fmla="*/ 62 w 62"/>
                <a:gd name="T19" fmla="*/ 110 h 110"/>
                <a:gd name="T20" fmla="*/ 0 w 62"/>
                <a:gd name="T21" fmla="*/ 110 h 110"/>
                <a:gd name="T22" fmla="*/ 50 w 62"/>
                <a:gd name="T23" fmla="*/ 0 h 110"/>
                <a:gd name="T24" fmla="*/ 38 w 62"/>
                <a:gd name="T25" fmla="*/ 17 h 110"/>
                <a:gd name="T26" fmla="*/ 24 w 62"/>
                <a:gd name="T27" fmla="*/ 17 h 110"/>
                <a:gd name="T28" fmla="*/ 11 w 62"/>
                <a:gd name="T29" fmla="*/ 0 h 110"/>
                <a:gd name="T30" fmla="*/ 25 w 62"/>
                <a:gd name="T31" fmla="*/ 0 h 110"/>
                <a:gd name="T32" fmla="*/ 30 w 62"/>
                <a:gd name="T33" fmla="*/ 8 h 110"/>
                <a:gd name="T34" fmla="*/ 36 w 62"/>
                <a:gd name="T35" fmla="*/ 0 h 110"/>
                <a:gd name="T36" fmla="*/ 50 w 62"/>
                <a:gd name="T3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0">
                  <a:moveTo>
                    <a:pt x="0" y="110"/>
                  </a:moveTo>
                  <a:lnTo>
                    <a:pt x="0" y="95"/>
                  </a:lnTo>
                  <a:lnTo>
                    <a:pt x="38" y="39"/>
                  </a:lnTo>
                  <a:lnTo>
                    <a:pt x="2" y="39"/>
                  </a:lnTo>
                  <a:lnTo>
                    <a:pt x="2" y="23"/>
                  </a:lnTo>
                  <a:lnTo>
                    <a:pt x="61" y="23"/>
                  </a:lnTo>
                  <a:lnTo>
                    <a:pt x="61" y="37"/>
                  </a:lnTo>
                  <a:lnTo>
                    <a:pt x="22" y="94"/>
                  </a:lnTo>
                  <a:lnTo>
                    <a:pt x="62" y="94"/>
                  </a:lnTo>
                  <a:lnTo>
                    <a:pt x="62" y="110"/>
                  </a:lnTo>
                  <a:lnTo>
                    <a:pt x="0" y="110"/>
                  </a:lnTo>
                  <a:close/>
                  <a:moveTo>
                    <a:pt x="50" y="0"/>
                  </a:moveTo>
                  <a:lnTo>
                    <a:pt x="38" y="17"/>
                  </a:lnTo>
                  <a:lnTo>
                    <a:pt x="24" y="17"/>
                  </a:lnTo>
                  <a:lnTo>
                    <a:pt x="11" y="0"/>
                  </a:lnTo>
                  <a:lnTo>
                    <a:pt x="25" y="0"/>
                  </a:lnTo>
                  <a:lnTo>
                    <a:pt x="30" y="8"/>
                  </a:lnTo>
                  <a:lnTo>
                    <a:pt x="36" y="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1" name="Freeform 59"/>
            <p:cNvSpPr>
              <a:spLocks/>
            </p:cNvSpPr>
            <p:nvPr userDrawn="1"/>
          </p:nvSpPr>
          <p:spPr bwMode="auto">
            <a:xfrm>
              <a:off x="2431" y="4342"/>
              <a:ext cx="19" cy="87"/>
            </a:xfrm>
            <a:custGeom>
              <a:avLst/>
              <a:gdLst>
                <a:gd name="T0" fmla="*/ 0 w 19"/>
                <a:gd name="T1" fmla="*/ 87 h 87"/>
                <a:gd name="T2" fmla="*/ 0 w 19"/>
                <a:gd name="T3" fmla="*/ 0 h 87"/>
                <a:gd name="T4" fmla="*/ 10 w 19"/>
                <a:gd name="T5" fmla="*/ 0 h 87"/>
                <a:gd name="T6" fmla="*/ 19 w 19"/>
                <a:gd name="T7" fmla="*/ 0 h 87"/>
                <a:gd name="T8" fmla="*/ 19 w 19"/>
                <a:gd name="T9" fmla="*/ 87 h 87"/>
                <a:gd name="T10" fmla="*/ 0 w 19"/>
                <a:gd name="T11" fmla="*/ 87 h 87"/>
              </a:gdLst>
              <a:ahLst/>
              <a:cxnLst>
                <a:cxn ang="0">
                  <a:pos x="T0" y="T1"/>
                </a:cxn>
                <a:cxn ang="0">
                  <a:pos x="T2" y="T3"/>
                </a:cxn>
                <a:cxn ang="0">
                  <a:pos x="T4" y="T5"/>
                </a:cxn>
                <a:cxn ang="0">
                  <a:pos x="T6" y="T7"/>
                </a:cxn>
                <a:cxn ang="0">
                  <a:pos x="T8" y="T9"/>
                </a:cxn>
                <a:cxn ang="0">
                  <a:pos x="T10" y="T11"/>
                </a:cxn>
              </a:cxnLst>
              <a:rect l="0" t="0" r="r" b="b"/>
              <a:pathLst>
                <a:path w="19" h="87">
                  <a:moveTo>
                    <a:pt x="0" y="87"/>
                  </a:moveTo>
                  <a:lnTo>
                    <a:pt x="0" y="0"/>
                  </a:lnTo>
                  <a:lnTo>
                    <a:pt x="10" y="0"/>
                  </a:lnTo>
                  <a:lnTo>
                    <a:pt x="19" y="0"/>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2" name="Freeform 60"/>
            <p:cNvSpPr>
              <a:spLocks/>
            </p:cNvSpPr>
            <p:nvPr userDrawn="1"/>
          </p:nvSpPr>
          <p:spPr bwMode="auto">
            <a:xfrm>
              <a:off x="2461" y="4342"/>
              <a:ext cx="60" cy="87"/>
            </a:xfrm>
            <a:custGeom>
              <a:avLst/>
              <a:gdLst>
                <a:gd name="T0" fmla="*/ 20 w 60"/>
                <a:gd name="T1" fmla="*/ 87 h 87"/>
                <a:gd name="T2" fmla="*/ 20 w 60"/>
                <a:gd name="T3" fmla="*/ 16 h 87"/>
                <a:gd name="T4" fmla="*/ 0 w 60"/>
                <a:gd name="T5" fmla="*/ 16 h 87"/>
                <a:gd name="T6" fmla="*/ 0 w 60"/>
                <a:gd name="T7" fmla="*/ 0 h 87"/>
                <a:gd name="T8" fmla="*/ 60 w 60"/>
                <a:gd name="T9" fmla="*/ 0 h 87"/>
                <a:gd name="T10" fmla="*/ 60 w 60"/>
                <a:gd name="T11" fmla="*/ 16 h 87"/>
                <a:gd name="T12" fmla="*/ 39 w 60"/>
                <a:gd name="T13" fmla="*/ 16 h 87"/>
                <a:gd name="T14" fmla="*/ 39 w 60"/>
                <a:gd name="T15" fmla="*/ 87 h 87"/>
                <a:gd name="T16" fmla="*/ 20 w 60"/>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7">
                  <a:moveTo>
                    <a:pt x="20" y="87"/>
                  </a:moveTo>
                  <a:lnTo>
                    <a:pt x="20" y="16"/>
                  </a:lnTo>
                  <a:lnTo>
                    <a:pt x="0" y="16"/>
                  </a:lnTo>
                  <a:lnTo>
                    <a:pt x="0" y="0"/>
                  </a:lnTo>
                  <a:lnTo>
                    <a:pt x="60" y="0"/>
                  </a:lnTo>
                  <a:lnTo>
                    <a:pt x="60" y="16"/>
                  </a:lnTo>
                  <a:lnTo>
                    <a:pt x="39" y="16"/>
                  </a:lnTo>
                  <a:lnTo>
                    <a:pt x="39" y="87"/>
                  </a:lnTo>
                  <a:lnTo>
                    <a:pt x="2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3" name="Freeform 61"/>
            <p:cNvSpPr>
              <a:spLocks/>
            </p:cNvSpPr>
            <p:nvPr userDrawn="1"/>
          </p:nvSpPr>
          <p:spPr bwMode="auto">
            <a:xfrm>
              <a:off x="2531" y="4342"/>
              <a:ext cx="68" cy="87"/>
            </a:xfrm>
            <a:custGeom>
              <a:avLst/>
              <a:gdLst>
                <a:gd name="T0" fmla="*/ 0 w 68"/>
                <a:gd name="T1" fmla="*/ 87 h 87"/>
                <a:gd name="T2" fmla="*/ 0 w 68"/>
                <a:gd name="T3" fmla="*/ 0 h 87"/>
                <a:gd name="T4" fmla="*/ 19 w 68"/>
                <a:gd name="T5" fmla="*/ 0 h 87"/>
                <a:gd name="T6" fmla="*/ 19 w 68"/>
                <a:gd name="T7" fmla="*/ 33 h 87"/>
                <a:gd name="T8" fmla="*/ 45 w 68"/>
                <a:gd name="T9" fmla="*/ 0 h 87"/>
                <a:gd name="T10" fmla="*/ 65 w 68"/>
                <a:gd name="T11" fmla="*/ 0 h 87"/>
                <a:gd name="T12" fmla="*/ 36 w 68"/>
                <a:gd name="T13" fmla="*/ 36 h 87"/>
                <a:gd name="T14" fmla="*/ 68 w 68"/>
                <a:gd name="T15" fmla="*/ 87 h 87"/>
                <a:gd name="T16" fmla="*/ 47 w 68"/>
                <a:gd name="T17" fmla="*/ 87 h 87"/>
                <a:gd name="T18" fmla="*/ 24 w 68"/>
                <a:gd name="T19" fmla="*/ 50 h 87"/>
                <a:gd name="T20" fmla="*/ 19 w 68"/>
                <a:gd name="T21" fmla="*/ 57 h 87"/>
                <a:gd name="T22" fmla="*/ 19 w 68"/>
                <a:gd name="T23" fmla="*/ 87 h 87"/>
                <a:gd name="T24" fmla="*/ 0 w 68"/>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7">
                  <a:moveTo>
                    <a:pt x="0" y="87"/>
                  </a:moveTo>
                  <a:lnTo>
                    <a:pt x="0" y="0"/>
                  </a:lnTo>
                  <a:lnTo>
                    <a:pt x="19" y="0"/>
                  </a:lnTo>
                  <a:lnTo>
                    <a:pt x="19" y="33"/>
                  </a:lnTo>
                  <a:lnTo>
                    <a:pt x="45" y="0"/>
                  </a:lnTo>
                  <a:lnTo>
                    <a:pt x="65" y="0"/>
                  </a:lnTo>
                  <a:lnTo>
                    <a:pt x="36" y="36"/>
                  </a:lnTo>
                  <a:lnTo>
                    <a:pt x="68" y="87"/>
                  </a:lnTo>
                  <a:lnTo>
                    <a:pt x="47" y="87"/>
                  </a:lnTo>
                  <a:lnTo>
                    <a:pt x="24" y="50"/>
                  </a:lnTo>
                  <a:lnTo>
                    <a:pt x="19" y="57"/>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4" name="Freeform 62"/>
            <p:cNvSpPr>
              <a:spLocks/>
            </p:cNvSpPr>
            <p:nvPr userDrawn="1"/>
          </p:nvSpPr>
          <p:spPr bwMode="auto">
            <a:xfrm>
              <a:off x="2603" y="4342"/>
              <a:ext cx="72" cy="87"/>
            </a:xfrm>
            <a:custGeom>
              <a:avLst/>
              <a:gdLst>
                <a:gd name="T0" fmla="*/ 0 w 72"/>
                <a:gd name="T1" fmla="*/ 0 h 87"/>
                <a:gd name="T2" fmla="*/ 21 w 72"/>
                <a:gd name="T3" fmla="*/ 0 h 87"/>
                <a:gd name="T4" fmla="*/ 36 w 72"/>
                <a:gd name="T5" fmla="*/ 35 h 87"/>
                <a:gd name="T6" fmla="*/ 52 w 72"/>
                <a:gd name="T7" fmla="*/ 0 h 87"/>
                <a:gd name="T8" fmla="*/ 72 w 72"/>
                <a:gd name="T9" fmla="*/ 0 h 87"/>
                <a:gd name="T10" fmla="*/ 45 w 72"/>
                <a:gd name="T11" fmla="*/ 53 h 87"/>
                <a:gd name="T12" fmla="*/ 45 w 72"/>
                <a:gd name="T13" fmla="*/ 87 h 87"/>
                <a:gd name="T14" fmla="*/ 27 w 72"/>
                <a:gd name="T15" fmla="*/ 87 h 87"/>
                <a:gd name="T16" fmla="*/ 27 w 72"/>
                <a:gd name="T17" fmla="*/ 53 h 87"/>
                <a:gd name="T18" fmla="*/ 0 w 72"/>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7">
                  <a:moveTo>
                    <a:pt x="0" y="0"/>
                  </a:moveTo>
                  <a:lnTo>
                    <a:pt x="21" y="0"/>
                  </a:lnTo>
                  <a:lnTo>
                    <a:pt x="36" y="35"/>
                  </a:lnTo>
                  <a:lnTo>
                    <a:pt x="52" y="0"/>
                  </a:lnTo>
                  <a:lnTo>
                    <a:pt x="72" y="0"/>
                  </a:lnTo>
                  <a:lnTo>
                    <a:pt x="45" y="53"/>
                  </a:lnTo>
                  <a:lnTo>
                    <a:pt x="45" y="87"/>
                  </a:lnTo>
                  <a:lnTo>
                    <a:pt x="27" y="87"/>
                  </a:lnTo>
                  <a:lnTo>
                    <a:pt x="27" y="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20006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Handout (2 columns)">
    <p:spTree>
      <p:nvGrpSpPr>
        <p:cNvPr id="1" name=""/>
        <p:cNvGrpSpPr/>
        <p:nvPr/>
      </p:nvGrpSpPr>
      <p:grpSpPr>
        <a:xfrm>
          <a:off x="0" y="0"/>
          <a:ext cx="0" cy="0"/>
          <a:chOff x="0" y="0"/>
          <a:chExt cx="0" cy="0"/>
        </a:xfrm>
      </p:grpSpPr>
      <p:sp>
        <p:nvSpPr>
          <p:cNvPr id="4" name="Titel 3"/>
          <p:cNvSpPr>
            <a:spLocks noGrp="1"/>
          </p:cNvSpPr>
          <p:nvPr>
            <p:ph type="title" hasCustomPrompt="1"/>
          </p:nvPr>
        </p:nvSpPr>
        <p:spPr/>
        <p:txBody>
          <a:bodyPr/>
          <a:lstStyle>
            <a:lvl1pPr>
              <a:defRPr sz="2177"/>
            </a:lvl1pPr>
          </a:lstStyle>
          <a:p>
            <a:r>
              <a:rPr lang="cs-CZ" dirty="0" smtClean="0"/>
              <a:t>TeleGrotesk Headline Ultra (24) 28 32 pt</a:t>
            </a:r>
            <a:endParaRPr lang="cs-CZ" dirty="0"/>
          </a:p>
        </p:txBody>
      </p:sp>
      <p:sp>
        <p:nvSpPr>
          <p:cNvPr id="9" name="Inhaltsplatzhalter 2"/>
          <p:cNvSpPr>
            <a:spLocks noGrp="1"/>
          </p:cNvSpPr>
          <p:nvPr>
            <p:ph sz="half" idx="1" hasCustomPrompt="1"/>
          </p:nvPr>
        </p:nvSpPr>
        <p:spPr>
          <a:xfrm>
            <a:off x="326551" y="1469326"/>
            <a:ext cx="4179855"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10" name="Inhaltsplatzhalter 3"/>
          <p:cNvSpPr>
            <a:spLocks noGrp="1"/>
          </p:cNvSpPr>
          <p:nvPr>
            <p:ph sz="half" idx="2" hasCustomPrompt="1"/>
          </p:nvPr>
        </p:nvSpPr>
        <p:spPr>
          <a:xfrm>
            <a:off x="4637027" y="1469326"/>
            <a:ext cx="4179855"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5" name="Datumsplatzhalter 4"/>
          <p:cNvSpPr>
            <a:spLocks noGrp="1"/>
          </p:cNvSpPr>
          <p:nvPr>
            <p:ph type="dt" sz="half" idx="10"/>
          </p:nvPr>
        </p:nvSpPr>
        <p:spPr/>
        <p:txBody>
          <a:bodyPr/>
          <a:lstStyle/>
          <a:p>
            <a:fld id="{3527C144-DBFC-4ED1-9D53-CC97618D9080}" type="datetime1">
              <a:rPr lang="cs-CZ" smtClean="0"/>
              <a:pPr/>
              <a:t>11.07.2018</a:t>
            </a:fld>
            <a:endParaRPr lang="en-US"/>
          </a:p>
        </p:txBody>
      </p:sp>
      <p:sp>
        <p:nvSpPr>
          <p:cNvPr id="6" name="Fußzeilenplatzhalter 5"/>
          <p:cNvSpPr>
            <a:spLocks noGrp="1"/>
          </p:cNvSpPr>
          <p:nvPr>
            <p:ph type="ftr" sz="quarter" idx="11"/>
          </p:nvPr>
        </p:nvSpPr>
        <p:spPr/>
        <p:txBody>
          <a:bodyPr/>
          <a:lstStyle/>
          <a:p>
            <a:r>
              <a:rPr lang="en-US" smtClean="0"/>
              <a:t>Portfolio služeb</a:t>
            </a:r>
            <a:endParaRPr lang="en-US"/>
          </a:p>
        </p:txBody>
      </p:sp>
      <p:sp>
        <p:nvSpPr>
          <p:cNvPr id="7" name="Foliennummernplatzhalter 6"/>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201886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Handout (3 columns)">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lvl1pPr>
              <a:defRPr sz="2177"/>
            </a:lvl1pPr>
          </a:lstStyle>
          <a:p>
            <a:r>
              <a:rPr lang="cs-CZ" dirty="0" smtClean="0"/>
              <a:t>TeleGrotesk Headline Ultra (24) 28 32 pt</a:t>
            </a:r>
            <a:endParaRPr lang="cs-CZ" dirty="0"/>
          </a:p>
        </p:txBody>
      </p:sp>
      <p:sp>
        <p:nvSpPr>
          <p:cNvPr id="10" name="Inhaltsplatzhalter 2"/>
          <p:cNvSpPr>
            <a:spLocks noGrp="1"/>
          </p:cNvSpPr>
          <p:nvPr>
            <p:ph sz="half" idx="1" hasCustomPrompt="1"/>
          </p:nvPr>
        </p:nvSpPr>
        <p:spPr>
          <a:xfrm>
            <a:off x="326551" y="1469326"/>
            <a:ext cx="2728654"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11" name="Inhaltsplatzhalter 3"/>
          <p:cNvSpPr>
            <a:spLocks noGrp="1"/>
          </p:cNvSpPr>
          <p:nvPr>
            <p:ph sz="half" idx="2" hasCustomPrompt="1"/>
          </p:nvPr>
        </p:nvSpPr>
        <p:spPr>
          <a:xfrm>
            <a:off x="6089997" y="1469326"/>
            <a:ext cx="2728654"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12" name="Inhaltsplatzhalter 5"/>
          <p:cNvSpPr>
            <a:spLocks noGrp="1"/>
          </p:cNvSpPr>
          <p:nvPr>
            <p:ph sz="quarter" idx="13" hasCustomPrompt="1"/>
          </p:nvPr>
        </p:nvSpPr>
        <p:spPr>
          <a:xfrm>
            <a:off x="3209158" y="1469326"/>
            <a:ext cx="2728654" cy="4407978"/>
          </a:xfrm>
        </p:spPr>
        <p:txBody>
          <a:bodyPr/>
          <a:lstStyle>
            <a:lvl1pPr>
              <a:defRPr sz="1270"/>
            </a:lvl1pPr>
            <a:lvl2pPr>
              <a:defRPr sz="1270"/>
            </a:lvl2pPr>
            <a:lvl3pPr>
              <a:defRPr sz="1270"/>
            </a:lvl3pPr>
            <a:lvl4pPr>
              <a:defRPr sz="1270"/>
            </a:lvl4pPr>
            <a:lvl5pPr>
              <a:defRPr sz="1270"/>
            </a:lvl5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6" name="Datumsplatzhalter 5"/>
          <p:cNvSpPr>
            <a:spLocks noGrp="1"/>
          </p:cNvSpPr>
          <p:nvPr>
            <p:ph type="dt" sz="half" idx="14"/>
          </p:nvPr>
        </p:nvSpPr>
        <p:spPr/>
        <p:txBody>
          <a:bodyPr/>
          <a:lstStyle/>
          <a:p>
            <a:fld id="{3527C144-DBFC-4ED1-9D53-CC97618D9080}" type="datetime1">
              <a:rPr lang="cs-CZ" smtClean="0"/>
              <a:pPr/>
              <a:t>11.07.2018</a:t>
            </a:fld>
            <a:endParaRPr lang="en-US"/>
          </a:p>
        </p:txBody>
      </p:sp>
      <p:sp>
        <p:nvSpPr>
          <p:cNvPr id="7" name="Fußzeilenplatzhalter 6"/>
          <p:cNvSpPr>
            <a:spLocks noGrp="1"/>
          </p:cNvSpPr>
          <p:nvPr>
            <p:ph type="ftr" sz="quarter" idx="15"/>
          </p:nvPr>
        </p:nvSpPr>
        <p:spPr/>
        <p:txBody>
          <a:bodyPr/>
          <a:lstStyle/>
          <a:p>
            <a:r>
              <a:rPr lang="en-US" smtClean="0"/>
              <a:t>Portfolio služeb</a:t>
            </a:r>
            <a:endParaRPr lang="en-US"/>
          </a:p>
        </p:txBody>
      </p:sp>
      <p:sp>
        <p:nvSpPr>
          <p:cNvPr id="9" name="Foliennummernplatzhalter 8"/>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422904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Handout (4 columns)">
    <p:spTree>
      <p:nvGrpSpPr>
        <p:cNvPr id="1" name=""/>
        <p:cNvGrpSpPr/>
        <p:nvPr/>
      </p:nvGrpSpPr>
      <p:grpSpPr>
        <a:xfrm>
          <a:off x="0" y="0"/>
          <a:ext cx="0" cy="0"/>
          <a:chOff x="0" y="0"/>
          <a:chExt cx="0" cy="0"/>
        </a:xfrm>
      </p:grpSpPr>
      <p:sp>
        <p:nvSpPr>
          <p:cNvPr id="6" name="Titel 5"/>
          <p:cNvSpPr>
            <a:spLocks noGrp="1"/>
          </p:cNvSpPr>
          <p:nvPr>
            <p:ph type="title" hasCustomPrompt="1"/>
          </p:nvPr>
        </p:nvSpPr>
        <p:spPr/>
        <p:txBody>
          <a:bodyPr/>
          <a:lstStyle>
            <a:lvl1pPr>
              <a:defRPr sz="2177"/>
            </a:lvl1pPr>
          </a:lstStyle>
          <a:p>
            <a:r>
              <a:rPr lang="cs-CZ" dirty="0" smtClean="0"/>
              <a:t>TeleGrotesk Headline Ultra (24) 28 32 pt</a:t>
            </a:r>
            <a:endParaRPr lang="cs-CZ" dirty="0"/>
          </a:p>
        </p:txBody>
      </p:sp>
      <p:sp>
        <p:nvSpPr>
          <p:cNvPr id="19" name="Inhaltsplatzhalter 2"/>
          <p:cNvSpPr>
            <a:spLocks noGrp="1"/>
          </p:cNvSpPr>
          <p:nvPr>
            <p:ph sz="half" idx="1" hasCustomPrompt="1"/>
          </p:nvPr>
        </p:nvSpPr>
        <p:spPr>
          <a:xfrm>
            <a:off x="326551" y="1469326"/>
            <a:ext cx="2024617"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20" name="Inhaltsplatzhalter 3"/>
          <p:cNvSpPr>
            <a:spLocks noGrp="1"/>
          </p:cNvSpPr>
          <p:nvPr>
            <p:ph sz="half" idx="2" hasCustomPrompt="1"/>
          </p:nvPr>
        </p:nvSpPr>
        <p:spPr>
          <a:xfrm>
            <a:off x="4637760" y="1469326"/>
            <a:ext cx="2024617"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21" name="Inhaltsplatzhalter 5"/>
          <p:cNvSpPr>
            <a:spLocks noGrp="1"/>
          </p:cNvSpPr>
          <p:nvPr>
            <p:ph sz="quarter" idx="13" hasCustomPrompt="1"/>
          </p:nvPr>
        </p:nvSpPr>
        <p:spPr>
          <a:xfrm>
            <a:off x="2483039" y="1469326"/>
            <a:ext cx="2024617" cy="4407978"/>
          </a:xfrm>
        </p:spPr>
        <p:txBody>
          <a:bodyPr/>
          <a:lstStyle>
            <a:lvl1pPr>
              <a:defRPr sz="1270"/>
            </a:lvl1pPr>
            <a:lvl2pPr>
              <a:defRPr sz="1270"/>
            </a:lvl2pPr>
            <a:lvl3pPr>
              <a:defRPr sz="1270"/>
            </a:lvl3pPr>
            <a:lvl4pPr>
              <a:defRPr sz="1270"/>
            </a:lvl4pPr>
            <a:lvl5pPr>
              <a:defRPr sz="1270"/>
            </a:lvl5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22" name="Inhaltsplatzhalter 3"/>
          <p:cNvSpPr>
            <a:spLocks noGrp="1"/>
          </p:cNvSpPr>
          <p:nvPr>
            <p:ph sz="half" idx="14" hasCustomPrompt="1"/>
          </p:nvPr>
        </p:nvSpPr>
        <p:spPr>
          <a:xfrm>
            <a:off x="6792481" y="1469326"/>
            <a:ext cx="2024617"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23" name="Datumsplatzhalter 22"/>
          <p:cNvSpPr>
            <a:spLocks noGrp="1"/>
          </p:cNvSpPr>
          <p:nvPr>
            <p:ph type="dt" sz="half" idx="15"/>
          </p:nvPr>
        </p:nvSpPr>
        <p:spPr/>
        <p:txBody>
          <a:bodyPr/>
          <a:lstStyle/>
          <a:p>
            <a:fld id="{3527C144-DBFC-4ED1-9D53-CC97618D9080}" type="datetime1">
              <a:rPr lang="cs-CZ" smtClean="0"/>
              <a:pPr/>
              <a:t>11.07.2018</a:t>
            </a:fld>
            <a:endParaRPr lang="en-US"/>
          </a:p>
        </p:txBody>
      </p:sp>
      <p:sp>
        <p:nvSpPr>
          <p:cNvPr id="24" name="Fußzeilenplatzhalter 23"/>
          <p:cNvSpPr>
            <a:spLocks noGrp="1"/>
          </p:cNvSpPr>
          <p:nvPr>
            <p:ph type="ftr" sz="quarter" idx="16"/>
          </p:nvPr>
        </p:nvSpPr>
        <p:spPr/>
        <p:txBody>
          <a:bodyPr/>
          <a:lstStyle/>
          <a:p>
            <a:r>
              <a:rPr lang="en-US" smtClean="0"/>
              <a:t>Portfolio služeb</a:t>
            </a:r>
            <a:endParaRPr lang="en-US"/>
          </a:p>
        </p:txBody>
      </p:sp>
      <p:sp>
        <p:nvSpPr>
          <p:cNvPr id="25" name="Foliennummernplatzhalter 24"/>
          <p:cNvSpPr>
            <a:spLocks noGrp="1"/>
          </p:cNvSpPr>
          <p:nvPr>
            <p:ph type="sldNum" sz="quarter" idx="17"/>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331153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304800" y="333375"/>
            <a:ext cx="8496300" cy="460375"/>
          </a:xfrm>
        </p:spPr>
        <p:txBody>
          <a:bodyPr/>
          <a:lstStyle>
            <a:lvl1pPr>
              <a:defRPr>
                <a:latin typeface="TeleGrotesk Headline Ultra" pitchFamily="2" charset="0"/>
              </a:defRPr>
            </a:lvl1pPr>
          </a:lstStyle>
          <a:p>
            <a:r>
              <a:rPr lang="cs-CZ" smtClean="0"/>
              <a:t>Klepnutím lze upravit styl předlohy nadpisů.</a:t>
            </a:r>
            <a:endParaRPr lang="cs-CZ" dirty="0"/>
          </a:p>
        </p:txBody>
      </p:sp>
      <p:sp>
        <p:nvSpPr>
          <p:cNvPr id="3" name="Zástupný symbol pro obsah 2"/>
          <p:cNvSpPr>
            <a:spLocks noGrp="1"/>
          </p:cNvSpPr>
          <p:nvPr>
            <p:ph idx="1"/>
          </p:nvPr>
        </p:nvSpPr>
        <p:spPr>
          <a:xfrm>
            <a:off x="304800" y="1773238"/>
            <a:ext cx="8496300" cy="42846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Datumsplatzhalter 3"/>
          <p:cNvSpPr>
            <a:spLocks noGrp="1"/>
          </p:cNvSpPr>
          <p:nvPr>
            <p:ph type="dt" sz="half" idx="2"/>
            <p:custDataLst>
              <p:tags r:id="rId1"/>
            </p:custDataLst>
          </p:nvPr>
        </p:nvSpPr>
        <p:spPr bwMode="gray">
          <a:xfrm>
            <a:off x="4699000" y="6357938"/>
            <a:ext cx="1337733" cy="287337"/>
          </a:xfrm>
          <a:prstGeom prst="rect">
            <a:avLst/>
          </a:prstGeom>
        </p:spPr>
        <p:txBody>
          <a:bodyPr vert="horz" wrap="square" lIns="0" tIns="0" rIns="0" bIns="0" numCol="1" anchor="ctr" anchorCtr="0" compatLnSpc="1">
            <a:prstTxWarp prst="textNoShape">
              <a:avLst/>
            </a:prstTxWarp>
          </a:bodyPr>
          <a:lstStyle>
            <a:lvl1pPr algn="ctr">
              <a:lnSpc>
                <a:spcPct val="100000"/>
              </a:lnSpc>
              <a:spcBef>
                <a:spcPct val="0"/>
              </a:spcBef>
              <a:buClrTx/>
              <a:buFontTx/>
              <a:buNone/>
              <a:defRPr sz="900">
                <a:solidFill>
                  <a:schemeClr val="tx1"/>
                </a:solidFill>
                <a:latin typeface="Tele-GroteskNor" pitchFamily="2" charset="0"/>
              </a:defRPr>
            </a:lvl1pPr>
          </a:lstStyle>
          <a:p>
            <a:fld id="{7FB7897D-3362-4A68-AB8B-26E34F24D656}" type="datetime1">
              <a:rPr lang="cs-CZ" smtClean="0"/>
              <a:pPr/>
              <a:t>11.07.2018</a:t>
            </a:fld>
            <a:endParaRPr lang="en-US"/>
          </a:p>
        </p:txBody>
      </p:sp>
      <p:sp>
        <p:nvSpPr>
          <p:cNvPr id="8" name="Fußzeilenplatzhalter 4"/>
          <p:cNvSpPr>
            <a:spLocks noGrp="1"/>
          </p:cNvSpPr>
          <p:nvPr>
            <p:ph type="ftr" sz="quarter" idx="3"/>
            <p:custDataLst>
              <p:tags r:id="rId2"/>
            </p:custDataLst>
          </p:nvPr>
        </p:nvSpPr>
        <p:spPr bwMode="gray">
          <a:xfrm>
            <a:off x="2557463" y="6357938"/>
            <a:ext cx="2141537"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r>
              <a:rPr lang="en-US" smtClean="0"/>
              <a:t>Portfolio služeb</a:t>
            </a:r>
            <a:endParaRPr lang="en-US"/>
          </a:p>
        </p:txBody>
      </p:sp>
      <p:sp>
        <p:nvSpPr>
          <p:cNvPr id="9" name="Foliennummernplatzhalter 5"/>
          <p:cNvSpPr>
            <a:spLocks noGrp="1"/>
          </p:cNvSpPr>
          <p:nvPr>
            <p:ph type="sldNum" sz="quarter" idx="4"/>
            <p:custDataLst>
              <p:tags r:id="rId3"/>
            </p:custDataLst>
          </p:nvPr>
        </p:nvSpPr>
        <p:spPr bwMode="gray">
          <a:xfrm>
            <a:off x="6270092" y="6357938"/>
            <a:ext cx="288925"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fld id="{1E3CAA67-0A91-4DCC-BE87-3CAD7B080E5A}" type="slidenum">
              <a:rPr lang="en-US"/>
              <a:pPr/>
              <a:t>‹#›</a:t>
            </a:fld>
            <a:endParaRPr lang="en-US"/>
          </a:p>
        </p:txBody>
      </p:sp>
    </p:spTree>
    <p:extLst>
      <p:ext uri="{BB962C8B-B14F-4D97-AF65-F5344CB8AC3E}">
        <p14:creationId xmlns:p14="http://schemas.microsoft.com/office/powerpoint/2010/main" val="1506373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Vpravo">
    <p:spTree>
      <p:nvGrpSpPr>
        <p:cNvPr id="1" name=""/>
        <p:cNvGrpSpPr/>
        <p:nvPr/>
      </p:nvGrpSpPr>
      <p:grpSpPr>
        <a:xfrm>
          <a:off x="0" y="0"/>
          <a:ext cx="0" cy="0"/>
          <a:chOff x="0" y="0"/>
          <a:chExt cx="0" cy="0"/>
        </a:xfrm>
      </p:grpSpPr>
      <p:sp>
        <p:nvSpPr>
          <p:cNvPr id="2" name="Nadpis 1"/>
          <p:cNvSpPr>
            <a:spLocks noGrp="1"/>
          </p:cNvSpPr>
          <p:nvPr>
            <p:ph type="title"/>
          </p:nvPr>
        </p:nvSpPr>
        <p:spPr>
          <a:xfrm>
            <a:off x="304800" y="333375"/>
            <a:ext cx="8496300" cy="460375"/>
          </a:xfrm>
        </p:spPr>
        <p:txBody>
          <a:bodyPr/>
          <a:lstStyle>
            <a:lvl1pPr>
              <a:defRPr>
                <a:latin typeface="TeleGrotesk Headline Ultra" pitchFamily="2" charset="0"/>
              </a:defRPr>
            </a:lvl1pPr>
          </a:lstStyle>
          <a:p>
            <a:r>
              <a:rPr lang="cs-CZ" dirty="0" smtClean="0"/>
              <a:t>Klepnutím lze upravit styl předlohy nadpisů.</a:t>
            </a:r>
            <a:endParaRPr lang="cs-CZ" dirty="0"/>
          </a:p>
        </p:txBody>
      </p:sp>
      <p:sp>
        <p:nvSpPr>
          <p:cNvPr id="4" name="Zástupný symbol pro obsah 3"/>
          <p:cNvSpPr>
            <a:spLocks noGrp="1"/>
          </p:cNvSpPr>
          <p:nvPr>
            <p:ph sz="half" idx="2" hasCustomPrompt="1"/>
          </p:nvPr>
        </p:nvSpPr>
        <p:spPr>
          <a:xfrm>
            <a:off x="4629150" y="1516566"/>
            <a:ext cx="4171950" cy="4284662"/>
          </a:xfrm>
        </p:spPr>
        <p:txBody>
          <a:bodyPr/>
          <a:lstStyle>
            <a:lvl1pPr>
              <a:defRPr sz="2400">
                <a:solidFill>
                  <a:schemeClr val="tx2"/>
                </a:solidFill>
                <a:latin typeface="Tele-GroteskNor" pitchFamily="2" charset="0"/>
              </a:defRPr>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8" name="Datumsplatzhalter 3"/>
          <p:cNvSpPr>
            <a:spLocks noGrp="1"/>
          </p:cNvSpPr>
          <p:nvPr>
            <p:ph type="dt" sz="half" idx="10"/>
            <p:custDataLst>
              <p:tags r:id="rId1"/>
            </p:custDataLst>
          </p:nvPr>
        </p:nvSpPr>
        <p:spPr bwMode="gray">
          <a:xfrm>
            <a:off x="4699000" y="6357938"/>
            <a:ext cx="1337733" cy="287337"/>
          </a:xfrm>
          <a:prstGeom prst="rect">
            <a:avLst/>
          </a:prstGeom>
        </p:spPr>
        <p:txBody>
          <a:bodyPr vert="horz" wrap="square" lIns="0" tIns="0" rIns="0" bIns="0" numCol="1" anchor="ctr" anchorCtr="0" compatLnSpc="1">
            <a:prstTxWarp prst="textNoShape">
              <a:avLst/>
            </a:prstTxWarp>
          </a:bodyPr>
          <a:lstStyle>
            <a:lvl1pPr algn="ctr">
              <a:lnSpc>
                <a:spcPct val="100000"/>
              </a:lnSpc>
              <a:spcBef>
                <a:spcPct val="0"/>
              </a:spcBef>
              <a:buClrTx/>
              <a:buFontTx/>
              <a:buNone/>
              <a:defRPr sz="900">
                <a:solidFill>
                  <a:schemeClr val="tx1"/>
                </a:solidFill>
                <a:latin typeface="Tele-GroteskNor" pitchFamily="2" charset="0"/>
              </a:defRPr>
            </a:lvl1pPr>
          </a:lstStyle>
          <a:p>
            <a:fld id="{CF64AC97-DD9C-46A5-B1E9-29644C0D2910}" type="datetime1">
              <a:rPr lang="cs-CZ" smtClean="0"/>
              <a:pPr/>
              <a:t>11.07.2018</a:t>
            </a:fld>
            <a:endParaRPr lang="en-US"/>
          </a:p>
        </p:txBody>
      </p:sp>
      <p:sp>
        <p:nvSpPr>
          <p:cNvPr id="9" name="Fußzeilenplatzhalter 4"/>
          <p:cNvSpPr>
            <a:spLocks noGrp="1"/>
          </p:cNvSpPr>
          <p:nvPr>
            <p:ph type="ftr" sz="quarter" idx="3"/>
            <p:custDataLst>
              <p:tags r:id="rId2"/>
            </p:custDataLst>
          </p:nvPr>
        </p:nvSpPr>
        <p:spPr bwMode="gray">
          <a:xfrm>
            <a:off x="2557463" y="6357938"/>
            <a:ext cx="2141537"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r>
              <a:rPr lang="en-US" smtClean="0"/>
              <a:t>Portfolio služeb</a:t>
            </a:r>
            <a:endParaRPr lang="en-US"/>
          </a:p>
        </p:txBody>
      </p:sp>
      <p:sp>
        <p:nvSpPr>
          <p:cNvPr id="10" name="Foliennummernplatzhalter 5"/>
          <p:cNvSpPr>
            <a:spLocks noGrp="1"/>
          </p:cNvSpPr>
          <p:nvPr>
            <p:ph type="sldNum" sz="quarter" idx="4"/>
            <p:custDataLst>
              <p:tags r:id="rId3"/>
            </p:custDataLst>
          </p:nvPr>
        </p:nvSpPr>
        <p:spPr bwMode="gray">
          <a:xfrm>
            <a:off x="6270092" y="6357938"/>
            <a:ext cx="288925"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fld id="{1E3CAA67-0A91-4DCC-BE87-3CAD7B080E5A}"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Slide vertical left">
    <p:bg bwMode="ltGray">
      <p:bgPr>
        <a:blipFill dpi="0" rotWithShape="1">
          <a:blip r:embed="rId2">
            <a:lum/>
          </a:blip>
          <a:srcRect/>
          <a:stretch>
            <a:fillRect l="-28000" r="-6000"/>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34" name="Rechteck 33"/>
          <p:cNvSpPr/>
          <p:nvPr/>
        </p:nvSpPr>
        <p:spPr bwMode="white">
          <a:xfrm>
            <a:off x="1" y="0"/>
            <a:ext cx="4572000" cy="6858000"/>
          </a:xfrm>
          <a:prstGeom prst="rect">
            <a:avLst/>
          </a:prstGeom>
          <a:solidFill>
            <a:schemeClr val="tx2"/>
          </a:solidFill>
          <a:ln w="19050" algn="ctr">
            <a:noFill/>
            <a:miter lim="800000"/>
            <a:headEnd/>
            <a:tailEnd/>
          </a:ln>
          <a:effectLst/>
        </p:spPr>
        <p:txBody>
          <a:bodyPr lIns="65303" tIns="65303" rIns="65303" bIns="65303" rtlCol="0" anchor="ctr"/>
          <a:lstStyle/>
          <a:p>
            <a:pPr indent="2880" algn="ctr" defTabSz="414765" fontAlgn="base">
              <a:lnSpc>
                <a:spcPct val="104000"/>
              </a:lnSpc>
              <a:spcBef>
                <a:spcPct val="25000"/>
              </a:spcBef>
              <a:spcAft>
                <a:spcPct val="0"/>
              </a:spcAft>
              <a:buClr>
                <a:srgbClr val="E20074"/>
              </a:buClr>
              <a:buSzPct val="75000"/>
            </a:pPr>
            <a:endParaRPr lang="cs-CZ" sz="1633" dirty="0" smtClean="0">
              <a:cs typeface="Arial" charset="0"/>
            </a:endParaRPr>
          </a:p>
        </p:txBody>
      </p:sp>
      <p:sp>
        <p:nvSpPr>
          <p:cNvPr id="2" name="Titel 1"/>
          <p:cNvSpPr>
            <a:spLocks noGrp="1"/>
          </p:cNvSpPr>
          <p:nvPr>
            <p:ph type="title" hasCustomPrompt="1"/>
          </p:nvPr>
        </p:nvSpPr>
        <p:spPr bwMode="black">
          <a:xfrm>
            <a:off x="326551" y="326517"/>
            <a:ext cx="3918614" cy="2269885"/>
          </a:xfrm>
        </p:spPr>
        <p:txBody>
          <a:bodyPr/>
          <a:lstStyle>
            <a:lvl1pPr>
              <a:defRPr sz="5442">
                <a:solidFill>
                  <a:schemeClr val="bg1"/>
                </a:solidFill>
              </a:defRPr>
            </a:lvl1pPr>
          </a:lstStyle>
          <a:p>
            <a:r>
              <a:rPr lang="cs-CZ" dirty="0" smtClean="0"/>
              <a:t>Headline Ultra</a:t>
            </a:r>
            <a:br>
              <a:rPr lang="cs-CZ" dirty="0" smtClean="0"/>
            </a:br>
            <a:r>
              <a:rPr lang="cs-CZ" dirty="0" smtClean="0"/>
              <a:t>(60) 75 90 PT</a:t>
            </a:r>
            <a:endParaRPr lang="cs-CZ" dirty="0"/>
          </a:p>
        </p:txBody>
      </p:sp>
      <p:sp>
        <p:nvSpPr>
          <p:cNvPr id="10" name="Textplatzhalter 2"/>
          <p:cNvSpPr>
            <a:spLocks noGrp="1"/>
          </p:cNvSpPr>
          <p:nvPr>
            <p:ph type="body" sz="quarter" idx="11" hasCustomPrompt="1"/>
          </p:nvPr>
        </p:nvSpPr>
        <p:spPr bwMode="black">
          <a:xfrm>
            <a:off x="326551" y="3429720"/>
            <a:ext cx="3918614"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cs-CZ" dirty="0" smtClean="0"/>
              <a:t>Sub-heading: Tele-GroteskFet 18 pt</a:t>
            </a:r>
            <a:endParaRPr lang="cs-CZ" dirty="0"/>
          </a:p>
        </p:txBody>
      </p:sp>
      <p:grpSp>
        <p:nvGrpSpPr>
          <p:cNvPr id="36" name="Gruppieren 35"/>
          <p:cNvGrpSpPr/>
          <p:nvPr/>
        </p:nvGrpSpPr>
        <p:grpSpPr bwMode="black">
          <a:xfrm>
            <a:off x="326880"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114" name="Group 39"/>
          <p:cNvGrpSpPr>
            <a:grpSpLocks noChangeAspect="1"/>
          </p:cNvGrpSpPr>
          <p:nvPr/>
        </p:nvGrpSpPr>
        <p:grpSpPr bwMode="black">
          <a:xfrm>
            <a:off x="2309805" y="6218707"/>
            <a:ext cx="1935360" cy="161263"/>
            <a:chOff x="1331" y="4319"/>
            <a:chExt cx="1344" cy="112"/>
          </a:xfrm>
          <a:solidFill>
            <a:schemeClr val="bg1"/>
          </a:solidFill>
        </p:grpSpPr>
        <p:sp>
          <p:nvSpPr>
            <p:cNvPr id="115" name="Freeform 45"/>
            <p:cNvSpPr>
              <a:spLocks noEditPoints="1"/>
            </p:cNvSpPr>
            <p:nvPr userDrawn="1"/>
          </p:nvSpPr>
          <p:spPr bwMode="black">
            <a:xfrm>
              <a:off x="1331" y="4342"/>
              <a:ext cx="58" cy="87"/>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6" name="Freeform 46"/>
            <p:cNvSpPr>
              <a:spLocks noEditPoints="1"/>
            </p:cNvSpPr>
            <p:nvPr userDrawn="1"/>
          </p:nvSpPr>
          <p:spPr bwMode="black">
            <a:xfrm>
              <a:off x="1400" y="4342"/>
              <a:ext cx="65" cy="87"/>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7" name="Freeform 47"/>
            <p:cNvSpPr>
              <a:spLocks noEditPoints="1"/>
            </p:cNvSpPr>
            <p:nvPr userDrawn="1"/>
          </p:nvSpPr>
          <p:spPr bwMode="black">
            <a:xfrm>
              <a:off x="1474" y="4340"/>
              <a:ext cx="74" cy="9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8" name="Freeform 48"/>
            <p:cNvSpPr>
              <a:spLocks/>
            </p:cNvSpPr>
            <p:nvPr userDrawn="1"/>
          </p:nvSpPr>
          <p:spPr bwMode="black">
            <a:xfrm>
              <a:off x="1589" y="4340"/>
              <a:ext cx="61" cy="9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9" name="Freeform 49"/>
            <p:cNvSpPr>
              <a:spLocks noEditPoints="1"/>
            </p:cNvSpPr>
            <p:nvPr userDrawn="1"/>
          </p:nvSpPr>
          <p:spPr bwMode="black">
            <a:xfrm>
              <a:off x="1662" y="4342"/>
              <a:ext cx="59" cy="87"/>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0" name="Freeform 50"/>
            <p:cNvSpPr>
              <a:spLocks noEditPoints="1"/>
            </p:cNvSpPr>
            <p:nvPr userDrawn="1"/>
          </p:nvSpPr>
          <p:spPr bwMode="black">
            <a:xfrm>
              <a:off x="1730" y="4340"/>
              <a:ext cx="74" cy="9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1" name="Freeform 51"/>
            <p:cNvSpPr>
              <a:spLocks/>
            </p:cNvSpPr>
            <p:nvPr userDrawn="1"/>
          </p:nvSpPr>
          <p:spPr bwMode="black">
            <a:xfrm>
              <a:off x="1817" y="4342"/>
              <a:ext cx="52" cy="87"/>
            </a:xfrm>
            <a:custGeom>
              <a:avLst/>
              <a:gdLst>
                <a:gd name="T0" fmla="*/ 0 w 52"/>
                <a:gd name="T1" fmla="*/ 87 h 87"/>
                <a:gd name="T2" fmla="*/ 0 w 52"/>
                <a:gd name="T3" fmla="*/ 0 h 87"/>
                <a:gd name="T4" fmla="*/ 19 w 52"/>
                <a:gd name="T5" fmla="*/ 0 h 87"/>
                <a:gd name="T6" fmla="*/ 19 w 52"/>
                <a:gd name="T7" fmla="*/ 71 h 87"/>
                <a:gd name="T8" fmla="*/ 52 w 52"/>
                <a:gd name="T9" fmla="*/ 71 h 87"/>
                <a:gd name="T10" fmla="*/ 52 w 52"/>
                <a:gd name="T11" fmla="*/ 87 h 87"/>
                <a:gd name="T12" fmla="*/ 0 w 5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52" h="87">
                  <a:moveTo>
                    <a:pt x="0" y="87"/>
                  </a:moveTo>
                  <a:lnTo>
                    <a:pt x="0" y="0"/>
                  </a:lnTo>
                  <a:lnTo>
                    <a:pt x="19" y="0"/>
                  </a:lnTo>
                  <a:lnTo>
                    <a:pt x="19" y="71"/>
                  </a:lnTo>
                  <a:lnTo>
                    <a:pt x="52" y="71"/>
                  </a:lnTo>
                  <a:lnTo>
                    <a:pt x="5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2" name="Freeform 52"/>
            <p:cNvSpPr>
              <a:spLocks/>
            </p:cNvSpPr>
            <p:nvPr userDrawn="1"/>
          </p:nvSpPr>
          <p:spPr bwMode="black">
            <a:xfrm>
              <a:off x="1880" y="4342"/>
              <a:ext cx="56" cy="87"/>
            </a:xfrm>
            <a:custGeom>
              <a:avLst/>
              <a:gdLst>
                <a:gd name="T0" fmla="*/ 0 w 56"/>
                <a:gd name="T1" fmla="*/ 87 h 87"/>
                <a:gd name="T2" fmla="*/ 0 w 56"/>
                <a:gd name="T3" fmla="*/ 0 h 87"/>
                <a:gd name="T4" fmla="*/ 56 w 56"/>
                <a:gd name="T5" fmla="*/ 0 h 87"/>
                <a:gd name="T6" fmla="*/ 56 w 56"/>
                <a:gd name="T7" fmla="*/ 16 h 87"/>
                <a:gd name="T8" fmla="*/ 19 w 56"/>
                <a:gd name="T9" fmla="*/ 16 h 87"/>
                <a:gd name="T10" fmla="*/ 19 w 56"/>
                <a:gd name="T11" fmla="*/ 35 h 87"/>
                <a:gd name="T12" fmla="*/ 52 w 56"/>
                <a:gd name="T13" fmla="*/ 35 h 87"/>
                <a:gd name="T14" fmla="*/ 52 w 56"/>
                <a:gd name="T15" fmla="*/ 50 h 87"/>
                <a:gd name="T16" fmla="*/ 19 w 56"/>
                <a:gd name="T17" fmla="*/ 50 h 87"/>
                <a:gd name="T18" fmla="*/ 19 w 56"/>
                <a:gd name="T19" fmla="*/ 71 h 87"/>
                <a:gd name="T20" fmla="*/ 56 w 56"/>
                <a:gd name="T21" fmla="*/ 71 h 87"/>
                <a:gd name="T22" fmla="*/ 56 w 56"/>
                <a:gd name="T23" fmla="*/ 87 h 87"/>
                <a:gd name="T24" fmla="*/ 0 w 56"/>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7">
                  <a:moveTo>
                    <a:pt x="0" y="87"/>
                  </a:moveTo>
                  <a:lnTo>
                    <a:pt x="0" y="0"/>
                  </a:lnTo>
                  <a:lnTo>
                    <a:pt x="56" y="0"/>
                  </a:lnTo>
                  <a:lnTo>
                    <a:pt x="56" y="16"/>
                  </a:lnTo>
                  <a:lnTo>
                    <a:pt x="19" y="16"/>
                  </a:lnTo>
                  <a:lnTo>
                    <a:pt x="19" y="35"/>
                  </a:lnTo>
                  <a:lnTo>
                    <a:pt x="52" y="35"/>
                  </a:lnTo>
                  <a:lnTo>
                    <a:pt x="52" y="50"/>
                  </a:lnTo>
                  <a:lnTo>
                    <a:pt x="19" y="50"/>
                  </a:lnTo>
                  <a:lnTo>
                    <a:pt x="19" y="71"/>
                  </a:lnTo>
                  <a:lnTo>
                    <a:pt x="56" y="71"/>
                  </a:lnTo>
                  <a:lnTo>
                    <a:pt x="56"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3" name="Freeform 53"/>
            <p:cNvSpPr>
              <a:spLocks noEditPoints="1"/>
            </p:cNvSpPr>
            <p:nvPr userDrawn="1"/>
          </p:nvSpPr>
          <p:spPr bwMode="black">
            <a:xfrm>
              <a:off x="1946" y="4319"/>
              <a:ext cx="70" cy="112"/>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4" name="Freeform 54"/>
            <p:cNvSpPr>
              <a:spLocks/>
            </p:cNvSpPr>
            <p:nvPr userDrawn="1"/>
          </p:nvSpPr>
          <p:spPr bwMode="black">
            <a:xfrm>
              <a:off x="2028" y="4342"/>
              <a:ext cx="64" cy="87"/>
            </a:xfrm>
            <a:custGeom>
              <a:avLst/>
              <a:gdLst>
                <a:gd name="T0" fmla="*/ 0 w 64"/>
                <a:gd name="T1" fmla="*/ 87 h 87"/>
                <a:gd name="T2" fmla="*/ 0 w 64"/>
                <a:gd name="T3" fmla="*/ 0 h 87"/>
                <a:gd name="T4" fmla="*/ 19 w 64"/>
                <a:gd name="T5" fmla="*/ 0 h 87"/>
                <a:gd name="T6" fmla="*/ 46 w 64"/>
                <a:gd name="T7" fmla="*/ 56 h 87"/>
                <a:gd name="T8" fmla="*/ 46 w 64"/>
                <a:gd name="T9" fmla="*/ 0 h 87"/>
                <a:gd name="T10" fmla="*/ 64 w 64"/>
                <a:gd name="T11" fmla="*/ 0 h 87"/>
                <a:gd name="T12" fmla="*/ 64 w 64"/>
                <a:gd name="T13" fmla="*/ 87 h 87"/>
                <a:gd name="T14" fmla="*/ 45 w 64"/>
                <a:gd name="T15" fmla="*/ 87 h 87"/>
                <a:gd name="T16" fmla="*/ 18 w 64"/>
                <a:gd name="T17" fmla="*/ 31 h 87"/>
                <a:gd name="T18" fmla="*/ 18 w 64"/>
                <a:gd name="T19" fmla="*/ 87 h 87"/>
                <a:gd name="T20" fmla="*/ 0 w 64"/>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7">
                  <a:moveTo>
                    <a:pt x="0" y="87"/>
                  </a:moveTo>
                  <a:lnTo>
                    <a:pt x="0" y="0"/>
                  </a:lnTo>
                  <a:lnTo>
                    <a:pt x="19" y="0"/>
                  </a:lnTo>
                  <a:lnTo>
                    <a:pt x="46" y="56"/>
                  </a:lnTo>
                  <a:lnTo>
                    <a:pt x="46" y="0"/>
                  </a:lnTo>
                  <a:lnTo>
                    <a:pt x="64" y="0"/>
                  </a:lnTo>
                  <a:lnTo>
                    <a:pt x="64" y="87"/>
                  </a:lnTo>
                  <a:lnTo>
                    <a:pt x="45" y="87"/>
                  </a:lnTo>
                  <a:lnTo>
                    <a:pt x="18" y="31"/>
                  </a:lnTo>
                  <a:lnTo>
                    <a:pt x="18"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5" name="Freeform 55"/>
            <p:cNvSpPr>
              <a:spLocks noEditPoints="1"/>
            </p:cNvSpPr>
            <p:nvPr userDrawn="1"/>
          </p:nvSpPr>
          <p:spPr bwMode="black">
            <a:xfrm>
              <a:off x="2109" y="4320"/>
              <a:ext cx="55" cy="109"/>
            </a:xfrm>
            <a:custGeom>
              <a:avLst/>
              <a:gdLst>
                <a:gd name="T0" fmla="*/ 0 w 55"/>
                <a:gd name="T1" fmla="*/ 109 h 109"/>
                <a:gd name="T2" fmla="*/ 0 w 55"/>
                <a:gd name="T3" fmla="*/ 22 h 109"/>
                <a:gd name="T4" fmla="*/ 55 w 55"/>
                <a:gd name="T5" fmla="*/ 22 h 109"/>
                <a:gd name="T6" fmla="*/ 55 w 55"/>
                <a:gd name="T7" fmla="*/ 38 h 109"/>
                <a:gd name="T8" fmla="*/ 18 w 55"/>
                <a:gd name="T9" fmla="*/ 38 h 109"/>
                <a:gd name="T10" fmla="*/ 18 w 55"/>
                <a:gd name="T11" fmla="*/ 57 h 109"/>
                <a:gd name="T12" fmla="*/ 52 w 55"/>
                <a:gd name="T13" fmla="*/ 57 h 109"/>
                <a:gd name="T14" fmla="*/ 52 w 55"/>
                <a:gd name="T15" fmla="*/ 72 h 109"/>
                <a:gd name="T16" fmla="*/ 18 w 55"/>
                <a:gd name="T17" fmla="*/ 72 h 109"/>
                <a:gd name="T18" fmla="*/ 18 w 55"/>
                <a:gd name="T19" fmla="*/ 93 h 109"/>
                <a:gd name="T20" fmla="*/ 55 w 55"/>
                <a:gd name="T21" fmla="*/ 93 h 109"/>
                <a:gd name="T22" fmla="*/ 55 w 55"/>
                <a:gd name="T23" fmla="*/ 109 h 109"/>
                <a:gd name="T24" fmla="*/ 0 w 55"/>
                <a:gd name="T25" fmla="*/ 109 h 109"/>
                <a:gd name="T26" fmla="*/ 45 w 55"/>
                <a:gd name="T27" fmla="*/ 0 h 109"/>
                <a:gd name="T28" fmla="*/ 32 w 55"/>
                <a:gd name="T29" fmla="*/ 16 h 109"/>
                <a:gd name="T30" fmla="*/ 18 w 55"/>
                <a:gd name="T31" fmla="*/ 16 h 109"/>
                <a:gd name="T32" fmla="*/ 29 w 55"/>
                <a:gd name="T33" fmla="*/ 0 h 109"/>
                <a:gd name="T34" fmla="*/ 45 w 55"/>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9">
                  <a:moveTo>
                    <a:pt x="0" y="109"/>
                  </a:moveTo>
                  <a:lnTo>
                    <a:pt x="0" y="22"/>
                  </a:lnTo>
                  <a:lnTo>
                    <a:pt x="55" y="22"/>
                  </a:lnTo>
                  <a:lnTo>
                    <a:pt x="55" y="38"/>
                  </a:lnTo>
                  <a:lnTo>
                    <a:pt x="18" y="38"/>
                  </a:lnTo>
                  <a:lnTo>
                    <a:pt x="18" y="57"/>
                  </a:lnTo>
                  <a:lnTo>
                    <a:pt x="52" y="57"/>
                  </a:lnTo>
                  <a:lnTo>
                    <a:pt x="52" y="72"/>
                  </a:lnTo>
                  <a:lnTo>
                    <a:pt x="18" y="72"/>
                  </a:lnTo>
                  <a:lnTo>
                    <a:pt x="18" y="93"/>
                  </a:lnTo>
                  <a:lnTo>
                    <a:pt x="55" y="93"/>
                  </a:lnTo>
                  <a:lnTo>
                    <a:pt x="55" y="109"/>
                  </a:lnTo>
                  <a:lnTo>
                    <a:pt x="0" y="109"/>
                  </a:lnTo>
                  <a:close/>
                  <a:moveTo>
                    <a:pt x="45" y="0"/>
                  </a:moveTo>
                  <a:lnTo>
                    <a:pt x="32" y="16"/>
                  </a:lnTo>
                  <a:lnTo>
                    <a:pt x="18" y="16"/>
                  </a:lnTo>
                  <a:lnTo>
                    <a:pt x="29"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6" name="Freeform 56"/>
            <p:cNvSpPr>
              <a:spLocks/>
            </p:cNvSpPr>
            <p:nvPr userDrawn="1"/>
          </p:nvSpPr>
          <p:spPr bwMode="black">
            <a:xfrm>
              <a:off x="2207" y="4342"/>
              <a:ext cx="62" cy="87"/>
            </a:xfrm>
            <a:custGeom>
              <a:avLst/>
              <a:gdLst>
                <a:gd name="T0" fmla="*/ 0 w 62"/>
                <a:gd name="T1" fmla="*/ 87 h 87"/>
                <a:gd name="T2" fmla="*/ 0 w 62"/>
                <a:gd name="T3" fmla="*/ 72 h 87"/>
                <a:gd name="T4" fmla="*/ 38 w 62"/>
                <a:gd name="T5" fmla="*/ 16 h 87"/>
                <a:gd name="T6" fmla="*/ 3 w 62"/>
                <a:gd name="T7" fmla="*/ 16 h 87"/>
                <a:gd name="T8" fmla="*/ 3 w 62"/>
                <a:gd name="T9" fmla="*/ 0 h 87"/>
                <a:gd name="T10" fmla="*/ 61 w 62"/>
                <a:gd name="T11" fmla="*/ 0 h 87"/>
                <a:gd name="T12" fmla="*/ 61 w 62"/>
                <a:gd name="T13" fmla="*/ 14 h 87"/>
                <a:gd name="T14" fmla="*/ 22 w 62"/>
                <a:gd name="T15" fmla="*/ 71 h 87"/>
                <a:gd name="T16" fmla="*/ 62 w 62"/>
                <a:gd name="T17" fmla="*/ 71 h 87"/>
                <a:gd name="T18" fmla="*/ 62 w 62"/>
                <a:gd name="T19" fmla="*/ 87 h 87"/>
                <a:gd name="T20" fmla="*/ 0 w 62"/>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7">
                  <a:moveTo>
                    <a:pt x="0" y="87"/>
                  </a:moveTo>
                  <a:lnTo>
                    <a:pt x="0" y="72"/>
                  </a:lnTo>
                  <a:lnTo>
                    <a:pt x="38" y="16"/>
                  </a:lnTo>
                  <a:lnTo>
                    <a:pt x="3" y="16"/>
                  </a:lnTo>
                  <a:lnTo>
                    <a:pt x="3" y="0"/>
                  </a:lnTo>
                  <a:lnTo>
                    <a:pt x="61" y="0"/>
                  </a:lnTo>
                  <a:lnTo>
                    <a:pt x="61" y="14"/>
                  </a:lnTo>
                  <a:lnTo>
                    <a:pt x="22" y="71"/>
                  </a:lnTo>
                  <a:lnTo>
                    <a:pt x="62" y="71"/>
                  </a:lnTo>
                  <a:lnTo>
                    <a:pt x="6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7" name="Freeform 57"/>
            <p:cNvSpPr>
              <a:spLocks noEditPoints="1"/>
            </p:cNvSpPr>
            <p:nvPr userDrawn="1"/>
          </p:nvSpPr>
          <p:spPr bwMode="black">
            <a:xfrm>
              <a:off x="2276" y="4320"/>
              <a:ext cx="74" cy="109"/>
            </a:xfrm>
            <a:custGeom>
              <a:avLst/>
              <a:gdLst>
                <a:gd name="T0" fmla="*/ 27 w 74"/>
                <a:gd name="T1" fmla="*/ 22 h 109"/>
                <a:gd name="T2" fmla="*/ 46 w 74"/>
                <a:gd name="T3" fmla="*/ 22 h 109"/>
                <a:gd name="T4" fmla="*/ 74 w 74"/>
                <a:gd name="T5" fmla="*/ 109 h 109"/>
                <a:gd name="T6" fmla="*/ 54 w 74"/>
                <a:gd name="T7" fmla="*/ 109 h 109"/>
                <a:gd name="T8" fmla="*/ 49 w 74"/>
                <a:gd name="T9" fmla="*/ 90 h 109"/>
                <a:gd name="T10" fmla="*/ 25 w 74"/>
                <a:gd name="T11" fmla="*/ 90 h 109"/>
                <a:gd name="T12" fmla="*/ 19 w 74"/>
                <a:gd name="T13" fmla="*/ 109 h 109"/>
                <a:gd name="T14" fmla="*/ 0 w 74"/>
                <a:gd name="T15" fmla="*/ 109 h 109"/>
                <a:gd name="T16" fmla="*/ 27 w 74"/>
                <a:gd name="T17" fmla="*/ 22 h 109"/>
                <a:gd name="T18" fmla="*/ 55 w 74"/>
                <a:gd name="T19" fmla="*/ 0 h 109"/>
                <a:gd name="T20" fmla="*/ 42 w 74"/>
                <a:gd name="T21" fmla="*/ 16 h 109"/>
                <a:gd name="T22" fmla="*/ 27 w 74"/>
                <a:gd name="T23" fmla="*/ 16 h 109"/>
                <a:gd name="T24" fmla="*/ 39 w 74"/>
                <a:gd name="T25" fmla="*/ 0 h 109"/>
                <a:gd name="T26" fmla="*/ 55 w 74"/>
                <a:gd name="T27" fmla="*/ 0 h 109"/>
                <a:gd name="T28" fmla="*/ 29 w 74"/>
                <a:gd name="T29" fmla="*/ 75 h 109"/>
                <a:gd name="T30" fmla="*/ 45 w 74"/>
                <a:gd name="T31" fmla="*/ 75 h 109"/>
                <a:gd name="T32" fmla="*/ 37 w 74"/>
                <a:gd name="T33" fmla="*/ 46 h 109"/>
                <a:gd name="T34" fmla="*/ 29 w 74"/>
                <a:gd name="T3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09">
                  <a:moveTo>
                    <a:pt x="27" y="22"/>
                  </a:moveTo>
                  <a:lnTo>
                    <a:pt x="46" y="22"/>
                  </a:lnTo>
                  <a:lnTo>
                    <a:pt x="74" y="109"/>
                  </a:lnTo>
                  <a:lnTo>
                    <a:pt x="54" y="109"/>
                  </a:lnTo>
                  <a:lnTo>
                    <a:pt x="49" y="90"/>
                  </a:lnTo>
                  <a:lnTo>
                    <a:pt x="25" y="90"/>
                  </a:lnTo>
                  <a:lnTo>
                    <a:pt x="19" y="109"/>
                  </a:lnTo>
                  <a:lnTo>
                    <a:pt x="0" y="109"/>
                  </a:lnTo>
                  <a:lnTo>
                    <a:pt x="27" y="22"/>
                  </a:lnTo>
                  <a:close/>
                  <a:moveTo>
                    <a:pt x="55" y="0"/>
                  </a:moveTo>
                  <a:lnTo>
                    <a:pt x="42" y="16"/>
                  </a:lnTo>
                  <a:lnTo>
                    <a:pt x="27" y="16"/>
                  </a:lnTo>
                  <a:lnTo>
                    <a:pt x="39" y="0"/>
                  </a:lnTo>
                  <a:lnTo>
                    <a:pt x="55" y="0"/>
                  </a:lnTo>
                  <a:close/>
                  <a:moveTo>
                    <a:pt x="29" y="75"/>
                  </a:moveTo>
                  <a:lnTo>
                    <a:pt x="45" y="75"/>
                  </a:lnTo>
                  <a:lnTo>
                    <a:pt x="37" y="46"/>
                  </a:lnTo>
                  <a:lnTo>
                    <a:pt x="2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8" name="Freeform 58"/>
            <p:cNvSpPr>
              <a:spLocks noEditPoints="1"/>
            </p:cNvSpPr>
            <p:nvPr userDrawn="1"/>
          </p:nvSpPr>
          <p:spPr bwMode="black">
            <a:xfrm>
              <a:off x="2357" y="4319"/>
              <a:ext cx="62" cy="110"/>
            </a:xfrm>
            <a:custGeom>
              <a:avLst/>
              <a:gdLst>
                <a:gd name="T0" fmla="*/ 0 w 62"/>
                <a:gd name="T1" fmla="*/ 110 h 110"/>
                <a:gd name="T2" fmla="*/ 0 w 62"/>
                <a:gd name="T3" fmla="*/ 95 h 110"/>
                <a:gd name="T4" fmla="*/ 38 w 62"/>
                <a:gd name="T5" fmla="*/ 39 h 110"/>
                <a:gd name="T6" fmla="*/ 2 w 62"/>
                <a:gd name="T7" fmla="*/ 39 h 110"/>
                <a:gd name="T8" fmla="*/ 2 w 62"/>
                <a:gd name="T9" fmla="*/ 23 h 110"/>
                <a:gd name="T10" fmla="*/ 61 w 62"/>
                <a:gd name="T11" fmla="*/ 23 h 110"/>
                <a:gd name="T12" fmla="*/ 61 w 62"/>
                <a:gd name="T13" fmla="*/ 37 h 110"/>
                <a:gd name="T14" fmla="*/ 22 w 62"/>
                <a:gd name="T15" fmla="*/ 94 h 110"/>
                <a:gd name="T16" fmla="*/ 62 w 62"/>
                <a:gd name="T17" fmla="*/ 94 h 110"/>
                <a:gd name="T18" fmla="*/ 62 w 62"/>
                <a:gd name="T19" fmla="*/ 110 h 110"/>
                <a:gd name="T20" fmla="*/ 0 w 62"/>
                <a:gd name="T21" fmla="*/ 110 h 110"/>
                <a:gd name="T22" fmla="*/ 50 w 62"/>
                <a:gd name="T23" fmla="*/ 0 h 110"/>
                <a:gd name="T24" fmla="*/ 38 w 62"/>
                <a:gd name="T25" fmla="*/ 17 h 110"/>
                <a:gd name="T26" fmla="*/ 24 w 62"/>
                <a:gd name="T27" fmla="*/ 17 h 110"/>
                <a:gd name="T28" fmla="*/ 11 w 62"/>
                <a:gd name="T29" fmla="*/ 0 h 110"/>
                <a:gd name="T30" fmla="*/ 25 w 62"/>
                <a:gd name="T31" fmla="*/ 0 h 110"/>
                <a:gd name="T32" fmla="*/ 30 w 62"/>
                <a:gd name="T33" fmla="*/ 8 h 110"/>
                <a:gd name="T34" fmla="*/ 36 w 62"/>
                <a:gd name="T35" fmla="*/ 0 h 110"/>
                <a:gd name="T36" fmla="*/ 50 w 62"/>
                <a:gd name="T3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0">
                  <a:moveTo>
                    <a:pt x="0" y="110"/>
                  </a:moveTo>
                  <a:lnTo>
                    <a:pt x="0" y="95"/>
                  </a:lnTo>
                  <a:lnTo>
                    <a:pt x="38" y="39"/>
                  </a:lnTo>
                  <a:lnTo>
                    <a:pt x="2" y="39"/>
                  </a:lnTo>
                  <a:lnTo>
                    <a:pt x="2" y="23"/>
                  </a:lnTo>
                  <a:lnTo>
                    <a:pt x="61" y="23"/>
                  </a:lnTo>
                  <a:lnTo>
                    <a:pt x="61" y="37"/>
                  </a:lnTo>
                  <a:lnTo>
                    <a:pt x="22" y="94"/>
                  </a:lnTo>
                  <a:lnTo>
                    <a:pt x="62" y="94"/>
                  </a:lnTo>
                  <a:lnTo>
                    <a:pt x="62" y="110"/>
                  </a:lnTo>
                  <a:lnTo>
                    <a:pt x="0" y="110"/>
                  </a:lnTo>
                  <a:close/>
                  <a:moveTo>
                    <a:pt x="50" y="0"/>
                  </a:moveTo>
                  <a:lnTo>
                    <a:pt x="38" y="17"/>
                  </a:lnTo>
                  <a:lnTo>
                    <a:pt x="24" y="17"/>
                  </a:lnTo>
                  <a:lnTo>
                    <a:pt x="11" y="0"/>
                  </a:lnTo>
                  <a:lnTo>
                    <a:pt x="25" y="0"/>
                  </a:lnTo>
                  <a:lnTo>
                    <a:pt x="30" y="8"/>
                  </a:lnTo>
                  <a:lnTo>
                    <a:pt x="36" y="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9" name="Freeform 59"/>
            <p:cNvSpPr>
              <a:spLocks/>
            </p:cNvSpPr>
            <p:nvPr userDrawn="1"/>
          </p:nvSpPr>
          <p:spPr bwMode="black">
            <a:xfrm>
              <a:off x="2431" y="4342"/>
              <a:ext cx="19" cy="87"/>
            </a:xfrm>
            <a:custGeom>
              <a:avLst/>
              <a:gdLst>
                <a:gd name="T0" fmla="*/ 0 w 19"/>
                <a:gd name="T1" fmla="*/ 87 h 87"/>
                <a:gd name="T2" fmla="*/ 0 w 19"/>
                <a:gd name="T3" fmla="*/ 0 h 87"/>
                <a:gd name="T4" fmla="*/ 10 w 19"/>
                <a:gd name="T5" fmla="*/ 0 h 87"/>
                <a:gd name="T6" fmla="*/ 19 w 19"/>
                <a:gd name="T7" fmla="*/ 0 h 87"/>
                <a:gd name="T8" fmla="*/ 19 w 19"/>
                <a:gd name="T9" fmla="*/ 87 h 87"/>
                <a:gd name="T10" fmla="*/ 0 w 19"/>
                <a:gd name="T11" fmla="*/ 87 h 87"/>
              </a:gdLst>
              <a:ahLst/>
              <a:cxnLst>
                <a:cxn ang="0">
                  <a:pos x="T0" y="T1"/>
                </a:cxn>
                <a:cxn ang="0">
                  <a:pos x="T2" y="T3"/>
                </a:cxn>
                <a:cxn ang="0">
                  <a:pos x="T4" y="T5"/>
                </a:cxn>
                <a:cxn ang="0">
                  <a:pos x="T6" y="T7"/>
                </a:cxn>
                <a:cxn ang="0">
                  <a:pos x="T8" y="T9"/>
                </a:cxn>
                <a:cxn ang="0">
                  <a:pos x="T10" y="T11"/>
                </a:cxn>
              </a:cxnLst>
              <a:rect l="0" t="0" r="r" b="b"/>
              <a:pathLst>
                <a:path w="19" h="87">
                  <a:moveTo>
                    <a:pt x="0" y="87"/>
                  </a:moveTo>
                  <a:lnTo>
                    <a:pt x="0" y="0"/>
                  </a:lnTo>
                  <a:lnTo>
                    <a:pt x="10" y="0"/>
                  </a:lnTo>
                  <a:lnTo>
                    <a:pt x="19" y="0"/>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0" name="Freeform 60"/>
            <p:cNvSpPr>
              <a:spLocks/>
            </p:cNvSpPr>
            <p:nvPr userDrawn="1"/>
          </p:nvSpPr>
          <p:spPr bwMode="black">
            <a:xfrm>
              <a:off x="2461" y="4342"/>
              <a:ext cx="60" cy="87"/>
            </a:xfrm>
            <a:custGeom>
              <a:avLst/>
              <a:gdLst>
                <a:gd name="T0" fmla="*/ 20 w 60"/>
                <a:gd name="T1" fmla="*/ 87 h 87"/>
                <a:gd name="T2" fmla="*/ 20 w 60"/>
                <a:gd name="T3" fmla="*/ 16 h 87"/>
                <a:gd name="T4" fmla="*/ 0 w 60"/>
                <a:gd name="T5" fmla="*/ 16 h 87"/>
                <a:gd name="T6" fmla="*/ 0 w 60"/>
                <a:gd name="T7" fmla="*/ 0 h 87"/>
                <a:gd name="T8" fmla="*/ 60 w 60"/>
                <a:gd name="T9" fmla="*/ 0 h 87"/>
                <a:gd name="T10" fmla="*/ 60 w 60"/>
                <a:gd name="T11" fmla="*/ 16 h 87"/>
                <a:gd name="T12" fmla="*/ 39 w 60"/>
                <a:gd name="T13" fmla="*/ 16 h 87"/>
                <a:gd name="T14" fmla="*/ 39 w 60"/>
                <a:gd name="T15" fmla="*/ 87 h 87"/>
                <a:gd name="T16" fmla="*/ 20 w 60"/>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7">
                  <a:moveTo>
                    <a:pt x="20" y="87"/>
                  </a:moveTo>
                  <a:lnTo>
                    <a:pt x="20" y="16"/>
                  </a:lnTo>
                  <a:lnTo>
                    <a:pt x="0" y="16"/>
                  </a:lnTo>
                  <a:lnTo>
                    <a:pt x="0" y="0"/>
                  </a:lnTo>
                  <a:lnTo>
                    <a:pt x="60" y="0"/>
                  </a:lnTo>
                  <a:lnTo>
                    <a:pt x="60" y="16"/>
                  </a:lnTo>
                  <a:lnTo>
                    <a:pt x="39" y="16"/>
                  </a:lnTo>
                  <a:lnTo>
                    <a:pt x="39" y="87"/>
                  </a:lnTo>
                  <a:lnTo>
                    <a:pt x="2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1" name="Freeform 61"/>
            <p:cNvSpPr>
              <a:spLocks/>
            </p:cNvSpPr>
            <p:nvPr userDrawn="1"/>
          </p:nvSpPr>
          <p:spPr bwMode="black">
            <a:xfrm>
              <a:off x="2531" y="4342"/>
              <a:ext cx="68" cy="87"/>
            </a:xfrm>
            <a:custGeom>
              <a:avLst/>
              <a:gdLst>
                <a:gd name="T0" fmla="*/ 0 w 68"/>
                <a:gd name="T1" fmla="*/ 87 h 87"/>
                <a:gd name="T2" fmla="*/ 0 w 68"/>
                <a:gd name="T3" fmla="*/ 0 h 87"/>
                <a:gd name="T4" fmla="*/ 19 w 68"/>
                <a:gd name="T5" fmla="*/ 0 h 87"/>
                <a:gd name="T6" fmla="*/ 19 w 68"/>
                <a:gd name="T7" fmla="*/ 33 h 87"/>
                <a:gd name="T8" fmla="*/ 45 w 68"/>
                <a:gd name="T9" fmla="*/ 0 h 87"/>
                <a:gd name="T10" fmla="*/ 65 w 68"/>
                <a:gd name="T11" fmla="*/ 0 h 87"/>
                <a:gd name="T12" fmla="*/ 36 w 68"/>
                <a:gd name="T13" fmla="*/ 36 h 87"/>
                <a:gd name="T14" fmla="*/ 68 w 68"/>
                <a:gd name="T15" fmla="*/ 87 h 87"/>
                <a:gd name="T16" fmla="*/ 47 w 68"/>
                <a:gd name="T17" fmla="*/ 87 h 87"/>
                <a:gd name="T18" fmla="*/ 24 w 68"/>
                <a:gd name="T19" fmla="*/ 50 h 87"/>
                <a:gd name="T20" fmla="*/ 19 w 68"/>
                <a:gd name="T21" fmla="*/ 57 h 87"/>
                <a:gd name="T22" fmla="*/ 19 w 68"/>
                <a:gd name="T23" fmla="*/ 87 h 87"/>
                <a:gd name="T24" fmla="*/ 0 w 68"/>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7">
                  <a:moveTo>
                    <a:pt x="0" y="87"/>
                  </a:moveTo>
                  <a:lnTo>
                    <a:pt x="0" y="0"/>
                  </a:lnTo>
                  <a:lnTo>
                    <a:pt x="19" y="0"/>
                  </a:lnTo>
                  <a:lnTo>
                    <a:pt x="19" y="33"/>
                  </a:lnTo>
                  <a:lnTo>
                    <a:pt x="45" y="0"/>
                  </a:lnTo>
                  <a:lnTo>
                    <a:pt x="65" y="0"/>
                  </a:lnTo>
                  <a:lnTo>
                    <a:pt x="36" y="36"/>
                  </a:lnTo>
                  <a:lnTo>
                    <a:pt x="68" y="87"/>
                  </a:lnTo>
                  <a:lnTo>
                    <a:pt x="47" y="87"/>
                  </a:lnTo>
                  <a:lnTo>
                    <a:pt x="24" y="50"/>
                  </a:lnTo>
                  <a:lnTo>
                    <a:pt x="19" y="57"/>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2" name="Freeform 62"/>
            <p:cNvSpPr>
              <a:spLocks/>
            </p:cNvSpPr>
            <p:nvPr userDrawn="1"/>
          </p:nvSpPr>
          <p:spPr bwMode="black">
            <a:xfrm>
              <a:off x="2603" y="4342"/>
              <a:ext cx="72" cy="87"/>
            </a:xfrm>
            <a:custGeom>
              <a:avLst/>
              <a:gdLst>
                <a:gd name="T0" fmla="*/ 0 w 72"/>
                <a:gd name="T1" fmla="*/ 0 h 87"/>
                <a:gd name="T2" fmla="*/ 21 w 72"/>
                <a:gd name="T3" fmla="*/ 0 h 87"/>
                <a:gd name="T4" fmla="*/ 36 w 72"/>
                <a:gd name="T5" fmla="*/ 35 h 87"/>
                <a:gd name="T6" fmla="*/ 52 w 72"/>
                <a:gd name="T7" fmla="*/ 0 h 87"/>
                <a:gd name="T8" fmla="*/ 72 w 72"/>
                <a:gd name="T9" fmla="*/ 0 h 87"/>
                <a:gd name="T10" fmla="*/ 45 w 72"/>
                <a:gd name="T11" fmla="*/ 53 h 87"/>
                <a:gd name="T12" fmla="*/ 45 w 72"/>
                <a:gd name="T13" fmla="*/ 87 h 87"/>
                <a:gd name="T14" fmla="*/ 27 w 72"/>
                <a:gd name="T15" fmla="*/ 87 h 87"/>
                <a:gd name="T16" fmla="*/ 27 w 72"/>
                <a:gd name="T17" fmla="*/ 53 h 87"/>
                <a:gd name="T18" fmla="*/ 0 w 72"/>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7">
                  <a:moveTo>
                    <a:pt x="0" y="0"/>
                  </a:moveTo>
                  <a:lnTo>
                    <a:pt x="21" y="0"/>
                  </a:lnTo>
                  <a:lnTo>
                    <a:pt x="36" y="35"/>
                  </a:lnTo>
                  <a:lnTo>
                    <a:pt x="52" y="0"/>
                  </a:lnTo>
                  <a:lnTo>
                    <a:pt x="72" y="0"/>
                  </a:lnTo>
                  <a:lnTo>
                    <a:pt x="45" y="53"/>
                  </a:lnTo>
                  <a:lnTo>
                    <a:pt x="45" y="87"/>
                  </a:lnTo>
                  <a:lnTo>
                    <a:pt x="27" y="87"/>
                  </a:lnTo>
                  <a:lnTo>
                    <a:pt x="27" y="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117196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vertical righ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6" name="Rechteck 5"/>
          <p:cNvSpPr/>
          <p:nvPr/>
        </p:nvSpPr>
        <p:spPr bwMode="white">
          <a:xfrm>
            <a:off x="4572001" y="0"/>
            <a:ext cx="4572000" cy="6858000"/>
          </a:xfrm>
          <a:prstGeom prst="rect">
            <a:avLst/>
          </a:prstGeom>
          <a:solidFill>
            <a:schemeClr val="tx2"/>
          </a:solidFill>
          <a:ln w="19050" algn="ctr">
            <a:noFill/>
            <a:miter lim="800000"/>
            <a:headEnd/>
            <a:tailEnd/>
          </a:ln>
          <a:effectLst/>
        </p:spPr>
        <p:txBody>
          <a:bodyPr lIns="65303" tIns="65303" rIns="65303" bIns="65303" rtlCol="0" anchor="ctr"/>
          <a:lstStyle/>
          <a:p>
            <a:pPr indent="2880" algn="ctr" defTabSz="414765" fontAlgn="base">
              <a:lnSpc>
                <a:spcPct val="104000"/>
              </a:lnSpc>
              <a:spcBef>
                <a:spcPct val="25000"/>
              </a:spcBef>
              <a:spcAft>
                <a:spcPct val="0"/>
              </a:spcAft>
              <a:buClr>
                <a:srgbClr val="E20074"/>
              </a:buClr>
              <a:buSzPct val="75000"/>
            </a:pPr>
            <a:endParaRPr lang="cs-CZ" sz="1633" dirty="0" smtClean="0">
              <a:cs typeface="Arial" charset="0"/>
            </a:endParaRPr>
          </a:p>
        </p:txBody>
      </p:sp>
      <p:sp>
        <p:nvSpPr>
          <p:cNvPr id="2" name="Titel 1"/>
          <p:cNvSpPr>
            <a:spLocks noGrp="1"/>
          </p:cNvSpPr>
          <p:nvPr>
            <p:ph type="title" hasCustomPrompt="1"/>
          </p:nvPr>
        </p:nvSpPr>
        <p:spPr bwMode="black">
          <a:xfrm>
            <a:off x="4898268" y="326517"/>
            <a:ext cx="3918614" cy="2269885"/>
          </a:xfrm>
        </p:spPr>
        <p:txBody>
          <a:bodyPr/>
          <a:lstStyle>
            <a:lvl1pPr>
              <a:defRPr sz="5442">
                <a:solidFill>
                  <a:schemeClr val="bg1"/>
                </a:solidFill>
              </a:defRPr>
            </a:lvl1pPr>
          </a:lstStyle>
          <a:p>
            <a:r>
              <a:rPr lang="cs-CZ" dirty="0" smtClean="0"/>
              <a:t>Headline Ultra</a:t>
            </a:r>
            <a:br>
              <a:rPr lang="cs-CZ" dirty="0" smtClean="0"/>
            </a:br>
            <a:r>
              <a:rPr lang="cs-CZ" dirty="0" smtClean="0"/>
              <a:t>(60) 75 90 PT</a:t>
            </a:r>
            <a:endParaRPr lang="cs-CZ" dirty="0"/>
          </a:p>
        </p:txBody>
      </p:sp>
      <p:sp>
        <p:nvSpPr>
          <p:cNvPr id="10" name="Textplatzhalter 2"/>
          <p:cNvSpPr>
            <a:spLocks noGrp="1"/>
          </p:cNvSpPr>
          <p:nvPr>
            <p:ph type="body" sz="quarter" idx="11" hasCustomPrompt="1"/>
          </p:nvPr>
        </p:nvSpPr>
        <p:spPr bwMode="black">
          <a:xfrm>
            <a:off x="4898552" y="3429720"/>
            <a:ext cx="3918614"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cs-CZ" dirty="0" smtClean="0"/>
              <a:t>Sub-heading: Tele-GroteskFet 18 pt</a:t>
            </a:r>
            <a:endParaRPr lang="cs-CZ" dirty="0"/>
          </a:p>
        </p:txBody>
      </p:sp>
      <p:grpSp>
        <p:nvGrpSpPr>
          <p:cNvPr id="36" name="Gruppieren 35"/>
          <p:cNvGrpSpPr/>
          <p:nvPr/>
        </p:nvGrpSpPr>
        <p:grpSpPr bwMode="black">
          <a:xfrm>
            <a:off x="4898881"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166" name="Group 39"/>
          <p:cNvGrpSpPr>
            <a:grpSpLocks noChangeAspect="1"/>
          </p:cNvGrpSpPr>
          <p:nvPr/>
        </p:nvGrpSpPr>
        <p:grpSpPr bwMode="black">
          <a:xfrm>
            <a:off x="6885029" y="6218707"/>
            <a:ext cx="1935360" cy="161263"/>
            <a:chOff x="1331" y="4319"/>
            <a:chExt cx="1344" cy="112"/>
          </a:xfrm>
          <a:solidFill>
            <a:schemeClr val="bg1"/>
          </a:solidFill>
        </p:grpSpPr>
        <p:sp>
          <p:nvSpPr>
            <p:cNvPr id="167" name="Freeform 45"/>
            <p:cNvSpPr>
              <a:spLocks noEditPoints="1"/>
            </p:cNvSpPr>
            <p:nvPr userDrawn="1"/>
          </p:nvSpPr>
          <p:spPr bwMode="black">
            <a:xfrm>
              <a:off x="1331" y="4342"/>
              <a:ext cx="58" cy="87"/>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68" name="Freeform 46"/>
            <p:cNvSpPr>
              <a:spLocks noEditPoints="1"/>
            </p:cNvSpPr>
            <p:nvPr userDrawn="1"/>
          </p:nvSpPr>
          <p:spPr bwMode="black">
            <a:xfrm>
              <a:off x="1400" y="4342"/>
              <a:ext cx="65" cy="87"/>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69" name="Freeform 47"/>
            <p:cNvSpPr>
              <a:spLocks noEditPoints="1"/>
            </p:cNvSpPr>
            <p:nvPr userDrawn="1"/>
          </p:nvSpPr>
          <p:spPr bwMode="black">
            <a:xfrm>
              <a:off x="1474" y="4340"/>
              <a:ext cx="74" cy="9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0" name="Freeform 48"/>
            <p:cNvSpPr>
              <a:spLocks/>
            </p:cNvSpPr>
            <p:nvPr userDrawn="1"/>
          </p:nvSpPr>
          <p:spPr bwMode="black">
            <a:xfrm>
              <a:off x="1589" y="4340"/>
              <a:ext cx="61" cy="9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1" name="Freeform 49"/>
            <p:cNvSpPr>
              <a:spLocks noEditPoints="1"/>
            </p:cNvSpPr>
            <p:nvPr userDrawn="1"/>
          </p:nvSpPr>
          <p:spPr bwMode="black">
            <a:xfrm>
              <a:off x="1662" y="4342"/>
              <a:ext cx="59" cy="87"/>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2" name="Freeform 50"/>
            <p:cNvSpPr>
              <a:spLocks noEditPoints="1"/>
            </p:cNvSpPr>
            <p:nvPr userDrawn="1"/>
          </p:nvSpPr>
          <p:spPr bwMode="black">
            <a:xfrm>
              <a:off x="1730" y="4340"/>
              <a:ext cx="74" cy="9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3" name="Freeform 51"/>
            <p:cNvSpPr>
              <a:spLocks/>
            </p:cNvSpPr>
            <p:nvPr userDrawn="1"/>
          </p:nvSpPr>
          <p:spPr bwMode="black">
            <a:xfrm>
              <a:off x="1817" y="4342"/>
              <a:ext cx="52" cy="87"/>
            </a:xfrm>
            <a:custGeom>
              <a:avLst/>
              <a:gdLst>
                <a:gd name="T0" fmla="*/ 0 w 52"/>
                <a:gd name="T1" fmla="*/ 87 h 87"/>
                <a:gd name="T2" fmla="*/ 0 w 52"/>
                <a:gd name="T3" fmla="*/ 0 h 87"/>
                <a:gd name="T4" fmla="*/ 19 w 52"/>
                <a:gd name="T5" fmla="*/ 0 h 87"/>
                <a:gd name="T6" fmla="*/ 19 w 52"/>
                <a:gd name="T7" fmla="*/ 71 h 87"/>
                <a:gd name="T8" fmla="*/ 52 w 52"/>
                <a:gd name="T9" fmla="*/ 71 h 87"/>
                <a:gd name="T10" fmla="*/ 52 w 52"/>
                <a:gd name="T11" fmla="*/ 87 h 87"/>
                <a:gd name="T12" fmla="*/ 0 w 5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52" h="87">
                  <a:moveTo>
                    <a:pt x="0" y="87"/>
                  </a:moveTo>
                  <a:lnTo>
                    <a:pt x="0" y="0"/>
                  </a:lnTo>
                  <a:lnTo>
                    <a:pt x="19" y="0"/>
                  </a:lnTo>
                  <a:lnTo>
                    <a:pt x="19" y="71"/>
                  </a:lnTo>
                  <a:lnTo>
                    <a:pt x="52" y="71"/>
                  </a:lnTo>
                  <a:lnTo>
                    <a:pt x="5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4" name="Freeform 52"/>
            <p:cNvSpPr>
              <a:spLocks/>
            </p:cNvSpPr>
            <p:nvPr userDrawn="1"/>
          </p:nvSpPr>
          <p:spPr bwMode="black">
            <a:xfrm>
              <a:off x="1880" y="4342"/>
              <a:ext cx="56" cy="87"/>
            </a:xfrm>
            <a:custGeom>
              <a:avLst/>
              <a:gdLst>
                <a:gd name="T0" fmla="*/ 0 w 56"/>
                <a:gd name="T1" fmla="*/ 87 h 87"/>
                <a:gd name="T2" fmla="*/ 0 w 56"/>
                <a:gd name="T3" fmla="*/ 0 h 87"/>
                <a:gd name="T4" fmla="*/ 56 w 56"/>
                <a:gd name="T5" fmla="*/ 0 h 87"/>
                <a:gd name="T6" fmla="*/ 56 w 56"/>
                <a:gd name="T7" fmla="*/ 16 h 87"/>
                <a:gd name="T8" fmla="*/ 19 w 56"/>
                <a:gd name="T9" fmla="*/ 16 h 87"/>
                <a:gd name="T10" fmla="*/ 19 w 56"/>
                <a:gd name="T11" fmla="*/ 35 h 87"/>
                <a:gd name="T12" fmla="*/ 52 w 56"/>
                <a:gd name="T13" fmla="*/ 35 h 87"/>
                <a:gd name="T14" fmla="*/ 52 w 56"/>
                <a:gd name="T15" fmla="*/ 50 h 87"/>
                <a:gd name="T16" fmla="*/ 19 w 56"/>
                <a:gd name="T17" fmla="*/ 50 h 87"/>
                <a:gd name="T18" fmla="*/ 19 w 56"/>
                <a:gd name="T19" fmla="*/ 71 h 87"/>
                <a:gd name="T20" fmla="*/ 56 w 56"/>
                <a:gd name="T21" fmla="*/ 71 h 87"/>
                <a:gd name="T22" fmla="*/ 56 w 56"/>
                <a:gd name="T23" fmla="*/ 87 h 87"/>
                <a:gd name="T24" fmla="*/ 0 w 56"/>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7">
                  <a:moveTo>
                    <a:pt x="0" y="87"/>
                  </a:moveTo>
                  <a:lnTo>
                    <a:pt x="0" y="0"/>
                  </a:lnTo>
                  <a:lnTo>
                    <a:pt x="56" y="0"/>
                  </a:lnTo>
                  <a:lnTo>
                    <a:pt x="56" y="16"/>
                  </a:lnTo>
                  <a:lnTo>
                    <a:pt x="19" y="16"/>
                  </a:lnTo>
                  <a:lnTo>
                    <a:pt x="19" y="35"/>
                  </a:lnTo>
                  <a:lnTo>
                    <a:pt x="52" y="35"/>
                  </a:lnTo>
                  <a:lnTo>
                    <a:pt x="52" y="50"/>
                  </a:lnTo>
                  <a:lnTo>
                    <a:pt x="19" y="50"/>
                  </a:lnTo>
                  <a:lnTo>
                    <a:pt x="19" y="71"/>
                  </a:lnTo>
                  <a:lnTo>
                    <a:pt x="56" y="71"/>
                  </a:lnTo>
                  <a:lnTo>
                    <a:pt x="56"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5" name="Freeform 53"/>
            <p:cNvSpPr>
              <a:spLocks noEditPoints="1"/>
            </p:cNvSpPr>
            <p:nvPr userDrawn="1"/>
          </p:nvSpPr>
          <p:spPr bwMode="black">
            <a:xfrm>
              <a:off x="1946" y="4319"/>
              <a:ext cx="70" cy="112"/>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6" name="Freeform 54"/>
            <p:cNvSpPr>
              <a:spLocks/>
            </p:cNvSpPr>
            <p:nvPr userDrawn="1"/>
          </p:nvSpPr>
          <p:spPr bwMode="black">
            <a:xfrm>
              <a:off x="2028" y="4342"/>
              <a:ext cx="64" cy="87"/>
            </a:xfrm>
            <a:custGeom>
              <a:avLst/>
              <a:gdLst>
                <a:gd name="T0" fmla="*/ 0 w 64"/>
                <a:gd name="T1" fmla="*/ 87 h 87"/>
                <a:gd name="T2" fmla="*/ 0 w 64"/>
                <a:gd name="T3" fmla="*/ 0 h 87"/>
                <a:gd name="T4" fmla="*/ 19 w 64"/>
                <a:gd name="T5" fmla="*/ 0 h 87"/>
                <a:gd name="T6" fmla="*/ 46 w 64"/>
                <a:gd name="T7" fmla="*/ 56 h 87"/>
                <a:gd name="T8" fmla="*/ 46 w 64"/>
                <a:gd name="T9" fmla="*/ 0 h 87"/>
                <a:gd name="T10" fmla="*/ 64 w 64"/>
                <a:gd name="T11" fmla="*/ 0 h 87"/>
                <a:gd name="T12" fmla="*/ 64 w 64"/>
                <a:gd name="T13" fmla="*/ 87 h 87"/>
                <a:gd name="T14" fmla="*/ 45 w 64"/>
                <a:gd name="T15" fmla="*/ 87 h 87"/>
                <a:gd name="T16" fmla="*/ 18 w 64"/>
                <a:gd name="T17" fmla="*/ 31 h 87"/>
                <a:gd name="T18" fmla="*/ 18 w 64"/>
                <a:gd name="T19" fmla="*/ 87 h 87"/>
                <a:gd name="T20" fmla="*/ 0 w 64"/>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7">
                  <a:moveTo>
                    <a:pt x="0" y="87"/>
                  </a:moveTo>
                  <a:lnTo>
                    <a:pt x="0" y="0"/>
                  </a:lnTo>
                  <a:lnTo>
                    <a:pt x="19" y="0"/>
                  </a:lnTo>
                  <a:lnTo>
                    <a:pt x="46" y="56"/>
                  </a:lnTo>
                  <a:lnTo>
                    <a:pt x="46" y="0"/>
                  </a:lnTo>
                  <a:lnTo>
                    <a:pt x="64" y="0"/>
                  </a:lnTo>
                  <a:lnTo>
                    <a:pt x="64" y="87"/>
                  </a:lnTo>
                  <a:lnTo>
                    <a:pt x="45" y="87"/>
                  </a:lnTo>
                  <a:lnTo>
                    <a:pt x="18" y="31"/>
                  </a:lnTo>
                  <a:lnTo>
                    <a:pt x="18"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7" name="Freeform 55"/>
            <p:cNvSpPr>
              <a:spLocks noEditPoints="1"/>
            </p:cNvSpPr>
            <p:nvPr userDrawn="1"/>
          </p:nvSpPr>
          <p:spPr bwMode="black">
            <a:xfrm>
              <a:off x="2109" y="4320"/>
              <a:ext cx="55" cy="109"/>
            </a:xfrm>
            <a:custGeom>
              <a:avLst/>
              <a:gdLst>
                <a:gd name="T0" fmla="*/ 0 w 55"/>
                <a:gd name="T1" fmla="*/ 109 h 109"/>
                <a:gd name="T2" fmla="*/ 0 w 55"/>
                <a:gd name="T3" fmla="*/ 22 h 109"/>
                <a:gd name="T4" fmla="*/ 55 w 55"/>
                <a:gd name="T5" fmla="*/ 22 h 109"/>
                <a:gd name="T6" fmla="*/ 55 w 55"/>
                <a:gd name="T7" fmla="*/ 38 h 109"/>
                <a:gd name="T8" fmla="*/ 18 w 55"/>
                <a:gd name="T9" fmla="*/ 38 h 109"/>
                <a:gd name="T10" fmla="*/ 18 w 55"/>
                <a:gd name="T11" fmla="*/ 57 h 109"/>
                <a:gd name="T12" fmla="*/ 52 w 55"/>
                <a:gd name="T13" fmla="*/ 57 h 109"/>
                <a:gd name="T14" fmla="*/ 52 w 55"/>
                <a:gd name="T15" fmla="*/ 72 h 109"/>
                <a:gd name="T16" fmla="*/ 18 w 55"/>
                <a:gd name="T17" fmla="*/ 72 h 109"/>
                <a:gd name="T18" fmla="*/ 18 w 55"/>
                <a:gd name="T19" fmla="*/ 93 h 109"/>
                <a:gd name="T20" fmla="*/ 55 w 55"/>
                <a:gd name="T21" fmla="*/ 93 h 109"/>
                <a:gd name="T22" fmla="*/ 55 w 55"/>
                <a:gd name="T23" fmla="*/ 109 h 109"/>
                <a:gd name="T24" fmla="*/ 0 w 55"/>
                <a:gd name="T25" fmla="*/ 109 h 109"/>
                <a:gd name="T26" fmla="*/ 45 w 55"/>
                <a:gd name="T27" fmla="*/ 0 h 109"/>
                <a:gd name="T28" fmla="*/ 32 w 55"/>
                <a:gd name="T29" fmla="*/ 16 h 109"/>
                <a:gd name="T30" fmla="*/ 18 w 55"/>
                <a:gd name="T31" fmla="*/ 16 h 109"/>
                <a:gd name="T32" fmla="*/ 29 w 55"/>
                <a:gd name="T33" fmla="*/ 0 h 109"/>
                <a:gd name="T34" fmla="*/ 45 w 55"/>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9">
                  <a:moveTo>
                    <a:pt x="0" y="109"/>
                  </a:moveTo>
                  <a:lnTo>
                    <a:pt x="0" y="22"/>
                  </a:lnTo>
                  <a:lnTo>
                    <a:pt x="55" y="22"/>
                  </a:lnTo>
                  <a:lnTo>
                    <a:pt x="55" y="38"/>
                  </a:lnTo>
                  <a:lnTo>
                    <a:pt x="18" y="38"/>
                  </a:lnTo>
                  <a:lnTo>
                    <a:pt x="18" y="57"/>
                  </a:lnTo>
                  <a:lnTo>
                    <a:pt x="52" y="57"/>
                  </a:lnTo>
                  <a:lnTo>
                    <a:pt x="52" y="72"/>
                  </a:lnTo>
                  <a:lnTo>
                    <a:pt x="18" y="72"/>
                  </a:lnTo>
                  <a:lnTo>
                    <a:pt x="18" y="93"/>
                  </a:lnTo>
                  <a:lnTo>
                    <a:pt x="55" y="93"/>
                  </a:lnTo>
                  <a:lnTo>
                    <a:pt x="55" y="109"/>
                  </a:lnTo>
                  <a:lnTo>
                    <a:pt x="0" y="109"/>
                  </a:lnTo>
                  <a:close/>
                  <a:moveTo>
                    <a:pt x="45" y="0"/>
                  </a:moveTo>
                  <a:lnTo>
                    <a:pt x="32" y="16"/>
                  </a:lnTo>
                  <a:lnTo>
                    <a:pt x="18" y="16"/>
                  </a:lnTo>
                  <a:lnTo>
                    <a:pt x="29"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8" name="Freeform 56"/>
            <p:cNvSpPr>
              <a:spLocks/>
            </p:cNvSpPr>
            <p:nvPr userDrawn="1"/>
          </p:nvSpPr>
          <p:spPr bwMode="black">
            <a:xfrm>
              <a:off x="2207" y="4342"/>
              <a:ext cx="62" cy="87"/>
            </a:xfrm>
            <a:custGeom>
              <a:avLst/>
              <a:gdLst>
                <a:gd name="T0" fmla="*/ 0 w 62"/>
                <a:gd name="T1" fmla="*/ 87 h 87"/>
                <a:gd name="T2" fmla="*/ 0 w 62"/>
                <a:gd name="T3" fmla="*/ 72 h 87"/>
                <a:gd name="T4" fmla="*/ 38 w 62"/>
                <a:gd name="T5" fmla="*/ 16 h 87"/>
                <a:gd name="T6" fmla="*/ 3 w 62"/>
                <a:gd name="T7" fmla="*/ 16 h 87"/>
                <a:gd name="T8" fmla="*/ 3 w 62"/>
                <a:gd name="T9" fmla="*/ 0 h 87"/>
                <a:gd name="T10" fmla="*/ 61 w 62"/>
                <a:gd name="T11" fmla="*/ 0 h 87"/>
                <a:gd name="T12" fmla="*/ 61 w 62"/>
                <a:gd name="T13" fmla="*/ 14 h 87"/>
                <a:gd name="T14" fmla="*/ 22 w 62"/>
                <a:gd name="T15" fmla="*/ 71 h 87"/>
                <a:gd name="T16" fmla="*/ 62 w 62"/>
                <a:gd name="T17" fmla="*/ 71 h 87"/>
                <a:gd name="T18" fmla="*/ 62 w 62"/>
                <a:gd name="T19" fmla="*/ 87 h 87"/>
                <a:gd name="T20" fmla="*/ 0 w 62"/>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7">
                  <a:moveTo>
                    <a:pt x="0" y="87"/>
                  </a:moveTo>
                  <a:lnTo>
                    <a:pt x="0" y="72"/>
                  </a:lnTo>
                  <a:lnTo>
                    <a:pt x="38" y="16"/>
                  </a:lnTo>
                  <a:lnTo>
                    <a:pt x="3" y="16"/>
                  </a:lnTo>
                  <a:lnTo>
                    <a:pt x="3" y="0"/>
                  </a:lnTo>
                  <a:lnTo>
                    <a:pt x="61" y="0"/>
                  </a:lnTo>
                  <a:lnTo>
                    <a:pt x="61" y="14"/>
                  </a:lnTo>
                  <a:lnTo>
                    <a:pt x="22" y="71"/>
                  </a:lnTo>
                  <a:lnTo>
                    <a:pt x="62" y="71"/>
                  </a:lnTo>
                  <a:lnTo>
                    <a:pt x="6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9" name="Freeform 57"/>
            <p:cNvSpPr>
              <a:spLocks noEditPoints="1"/>
            </p:cNvSpPr>
            <p:nvPr userDrawn="1"/>
          </p:nvSpPr>
          <p:spPr bwMode="black">
            <a:xfrm>
              <a:off x="2276" y="4320"/>
              <a:ext cx="74" cy="109"/>
            </a:xfrm>
            <a:custGeom>
              <a:avLst/>
              <a:gdLst>
                <a:gd name="T0" fmla="*/ 27 w 74"/>
                <a:gd name="T1" fmla="*/ 22 h 109"/>
                <a:gd name="T2" fmla="*/ 46 w 74"/>
                <a:gd name="T3" fmla="*/ 22 h 109"/>
                <a:gd name="T4" fmla="*/ 74 w 74"/>
                <a:gd name="T5" fmla="*/ 109 h 109"/>
                <a:gd name="T6" fmla="*/ 54 w 74"/>
                <a:gd name="T7" fmla="*/ 109 h 109"/>
                <a:gd name="T8" fmla="*/ 49 w 74"/>
                <a:gd name="T9" fmla="*/ 90 h 109"/>
                <a:gd name="T10" fmla="*/ 25 w 74"/>
                <a:gd name="T11" fmla="*/ 90 h 109"/>
                <a:gd name="T12" fmla="*/ 19 w 74"/>
                <a:gd name="T13" fmla="*/ 109 h 109"/>
                <a:gd name="T14" fmla="*/ 0 w 74"/>
                <a:gd name="T15" fmla="*/ 109 h 109"/>
                <a:gd name="T16" fmla="*/ 27 w 74"/>
                <a:gd name="T17" fmla="*/ 22 h 109"/>
                <a:gd name="T18" fmla="*/ 55 w 74"/>
                <a:gd name="T19" fmla="*/ 0 h 109"/>
                <a:gd name="T20" fmla="*/ 42 w 74"/>
                <a:gd name="T21" fmla="*/ 16 h 109"/>
                <a:gd name="T22" fmla="*/ 27 w 74"/>
                <a:gd name="T23" fmla="*/ 16 h 109"/>
                <a:gd name="T24" fmla="*/ 39 w 74"/>
                <a:gd name="T25" fmla="*/ 0 h 109"/>
                <a:gd name="T26" fmla="*/ 55 w 74"/>
                <a:gd name="T27" fmla="*/ 0 h 109"/>
                <a:gd name="T28" fmla="*/ 29 w 74"/>
                <a:gd name="T29" fmla="*/ 75 h 109"/>
                <a:gd name="T30" fmla="*/ 45 w 74"/>
                <a:gd name="T31" fmla="*/ 75 h 109"/>
                <a:gd name="T32" fmla="*/ 37 w 74"/>
                <a:gd name="T33" fmla="*/ 46 h 109"/>
                <a:gd name="T34" fmla="*/ 29 w 74"/>
                <a:gd name="T3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09">
                  <a:moveTo>
                    <a:pt x="27" y="22"/>
                  </a:moveTo>
                  <a:lnTo>
                    <a:pt x="46" y="22"/>
                  </a:lnTo>
                  <a:lnTo>
                    <a:pt x="74" y="109"/>
                  </a:lnTo>
                  <a:lnTo>
                    <a:pt x="54" y="109"/>
                  </a:lnTo>
                  <a:lnTo>
                    <a:pt x="49" y="90"/>
                  </a:lnTo>
                  <a:lnTo>
                    <a:pt x="25" y="90"/>
                  </a:lnTo>
                  <a:lnTo>
                    <a:pt x="19" y="109"/>
                  </a:lnTo>
                  <a:lnTo>
                    <a:pt x="0" y="109"/>
                  </a:lnTo>
                  <a:lnTo>
                    <a:pt x="27" y="22"/>
                  </a:lnTo>
                  <a:close/>
                  <a:moveTo>
                    <a:pt x="55" y="0"/>
                  </a:moveTo>
                  <a:lnTo>
                    <a:pt x="42" y="16"/>
                  </a:lnTo>
                  <a:lnTo>
                    <a:pt x="27" y="16"/>
                  </a:lnTo>
                  <a:lnTo>
                    <a:pt x="39" y="0"/>
                  </a:lnTo>
                  <a:lnTo>
                    <a:pt x="55" y="0"/>
                  </a:lnTo>
                  <a:close/>
                  <a:moveTo>
                    <a:pt x="29" y="75"/>
                  </a:moveTo>
                  <a:lnTo>
                    <a:pt x="45" y="75"/>
                  </a:lnTo>
                  <a:lnTo>
                    <a:pt x="37" y="46"/>
                  </a:lnTo>
                  <a:lnTo>
                    <a:pt x="2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0" name="Freeform 58"/>
            <p:cNvSpPr>
              <a:spLocks noEditPoints="1"/>
            </p:cNvSpPr>
            <p:nvPr userDrawn="1"/>
          </p:nvSpPr>
          <p:spPr bwMode="black">
            <a:xfrm>
              <a:off x="2357" y="4319"/>
              <a:ext cx="62" cy="110"/>
            </a:xfrm>
            <a:custGeom>
              <a:avLst/>
              <a:gdLst>
                <a:gd name="T0" fmla="*/ 0 w 62"/>
                <a:gd name="T1" fmla="*/ 110 h 110"/>
                <a:gd name="T2" fmla="*/ 0 w 62"/>
                <a:gd name="T3" fmla="*/ 95 h 110"/>
                <a:gd name="T4" fmla="*/ 38 w 62"/>
                <a:gd name="T5" fmla="*/ 39 h 110"/>
                <a:gd name="T6" fmla="*/ 2 w 62"/>
                <a:gd name="T7" fmla="*/ 39 h 110"/>
                <a:gd name="T8" fmla="*/ 2 w 62"/>
                <a:gd name="T9" fmla="*/ 23 h 110"/>
                <a:gd name="T10" fmla="*/ 61 w 62"/>
                <a:gd name="T11" fmla="*/ 23 h 110"/>
                <a:gd name="T12" fmla="*/ 61 w 62"/>
                <a:gd name="T13" fmla="*/ 37 h 110"/>
                <a:gd name="T14" fmla="*/ 22 w 62"/>
                <a:gd name="T15" fmla="*/ 94 h 110"/>
                <a:gd name="T16" fmla="*/ 62 w 62"/>
                <a:gd name="T17" fmla="*/ 94 h 110"/>
                <a:gd name="T18" fmla="*/ 62 w 62"/>
                <a:gd name="T19" fmla="*/ 110 h 110"/>
                <a:gd name="T20" fmla="*/ 0 w 62"/>
                <a:gd name="T21" fmla="*/ 110 h 110"/>
                <a:gd name="T22" fmla="*/ 50 w 62"/>
                <a:gd name="T23" fmla="*/ 0 h 110"/>
                <a:gd name="T24" fmla="*/ 38 w 62"/>
                <a:gd name="T25" fmla="*/ 17 h 110"/>
                <a:gd name="T26" fmla="*/ 24 w 62"/>
                <a:gd name="T27" fmla="*/ 17 h 110"/>
                <a:gd name="T28" fmla="*/ 11 w 62"/>
                <a:gd name="T29" fmla="*/ 0 h 110"/>
                <a:gd name="T30" fmla="*/ 25 w 62"/>
                <a:gd name="T31" fmla="*/ 0 h 110"/>
                <a:gd name="T32" fmla="*/ 30 w 62"/>
                <a:gd name="T33" fmla="*/ 8 h 110"/>
                <a:gd name="T34" fmla="*/ 36 w 62"/>
                <a:gd name="T35" fmla="*/ 0 h 110"/>
                <a:gd name="T36" fmla="*/ 50 w 62"/>
                <a:gd name="T3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0">
                  <a:moveTo>
                    <a:pt x="0" y="110"/>
                  </a:moveTo>
                  <a:lnTo>
                    <a:pt x="0" y="95"/>
                  </a:lnTo>
                  <a:lnTo>
                    <a:pt x="38" y="39"/>
                  </a:lnTo>
                  <a:lnTo>
                    <a:pt x="2" y="39"/>
                  </a:lnTo>
                  <a:lnTo>
                    <a:pt x="2" y="23"/>
                  </a:lnTo>
                  <a:lnTo>
                    <a:pt x="61" y="23"/>
                  </a:lnTo>
                  <a:lnTo>
                    <a:pt x="61" y="37"/>
                  </a:lnTo>
                  <a:lnTo>
                    <a:pt x="22" y="94"/>
                  </a:lnTo>
                  <a:lnTo>
                    <a:pt x="62" y="94"/>
                  </a:lnTo>
                  <a:lnTo>
                    <a:pt x="62" y="110"/>
                  </a:lnTo>
                  <a:lnTo>
                    <a:pt x="0" y="110"/>
                  </a:lnTo>
                  <a:close/>
                  <a:moveTo>
                    <a:pt x="50" y="0"/>
                  </a:moveTo>
                  <a:lnTo>
                    <a:pt x="38" y="17"/>
                  </a:lnTo>
                  <a:lnTo>
                    <a:pt x="24" y="17"/>
                  </a:lnTo>
                  <a:lnTo>
                    <a:pt x="11" y="0"/>
                  </a:lnTo>
                  <a:lnTo>
                    <a:pt x="25" y="0"/>
                  </a:lnTo>
                  <a:lnTo>
                    <a:pt x="30" y="8"/>
                  </a:lnTo>
                  <a:lnTo>
                    <a:pt x="36" y="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1" name="Freeform 59"/>
            <p:cNvSpPr>
              <a:spLocks/>
            </p:cNvSpPr>
            <p:nvPr userDrawn="1"/>
          </p:nvSpPr>
          <p:spPr bwMode="black">
            <a:xfrm>
              <a:off x="2431" y="4342"/>
              <a:ext cx="19" cy="87"/>
            </a:xfrm>
            <a:custGeom>
              <a:avLst/>
              <a:gdLst>
                <a:gd name="T0" fmla="*/ 0 w 19"/>
                <a:gd name="T1" fmla="*/ 87 h 87"/>
                <a:gd name="T2" fmla="*/ 0 w 19"/>
                <a:gd name="T3" fmla="*/ 0 h 87"/>
                <a:gd name="T4" fmla="*/ 10 w 19"/>
                <a:gd name="T5" fmla="*/ 0 h 87"/>
                <a:gd name="T6" fmla="*/ 19 w 19"/>
                <a:gd name="T7" fmla="*/ 0 h 87"/>
                <a:gd name="T8" fmla="*/ 19 w 19"/>
                <a:gd name="T9" fmla="*/ 87 h 87"/>
                <a:gd name="T10" fmla="*/ 0 w 19"/>
                <a:gd name="T11" fmla="*/ 87 h 87"/>
              </a:gdLst>
              <a:ahLst/>
              <a:cxnLst>
                <a:cxn ang="0">
                  <a:pos x="T0" y="T1"/>
                </a:cxn>
                <a:cxn ang="0">
                  <a:pos x="T2" y="T3"/>
                </a:cxn>
                <a:cxn ang="0">
                  <a:pos x="T4" y="T5"/>
                </a:cxn>
                <a:cxn ang="0">
                  <a:pos x="T6" y="T7"/>
                </a:cxn>
                <a:cxn ang="0">
                  <a:pos x="T8" y="T9"/>
                </a:cxn>
                <a:cxn ang="0">
                  <a:pos x="T10" y="T11"/>
                </a:cxn>
              </a:cxnLst>
              <a:rect l="0" t="0" r="r" b="b"/>
              <a:pathLst>
                <a:path w="19" h="87">
                  <a:moveTo>
                    <a:pt x="0" y="87"/>
                  </a:moveTo>
                  <a:lnTo>
                    <a:pt x="0" y="0"/>
                  </a:lnTo>
                  <a:lnTo>
                    <a:pt x="10" y="0"/>
                  </a:lnTo>
                  <a:lnTo>
                    <a:pt x="19" y="0"/>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2" name="Freeform 60"/>
            <p:cNvSpPr>
              <a:spLocks/>
            </p:cNvSpPr>
            <p:nvPr userDrawn="1"/>
          </p:nvSpPr>
          <p:spPr bwMode="black">
            <a:xfrm>
              <a:off x="2461" y="4342"/>
              <a:ext cx="60" cy="87"/>
            </a:xfrm>
            <a:custGeom>
              <a:avLst/>
              <a:gdLst>
                <a:gd name="T0" fmla="*/ 20 w 60"/>
                <a:gd name="T1" fmla="*/ 87 h 87"/>
                <a:gd name="T2" fmla="*/ 20 w 60"/>
                <a:gd name="T3" fmla="*/ 16 h 87"/>
                <a:gd name="T4" fmla="*/ 0 w 60"/>
                <a:gd name="T5" fmla="*/ 16 h 87"/>
                <a:gd name="T6" fmla="*/ 0 w 60"/>
                <a:gd name="T7" fmla="*/ 0 h 87"/>
                <a:gd name="T8" fmla="*/ 60 w 60"/>
                <a:gd name="T9" fmla="*/ 0 h 87"/>
                <a:gd name="T10" fmla="*/ 60 w 60"/>
                <a:gd name="T11" fmla="*/ 16 h 87"/>
                <a:gd name="T12" fmla="*/ 39 w 60"/>
                <a:gd name="T13" fmla="*/ 16 h 87"/>
                <a:gd name="T14" fmla="*/ 39 w 60"/>
                <a:gd name="T15" fmla="*/ 87 h 87"/>
                <a:gd name="T16" fmla="*/ 20 w 60"/>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7">
                  <a:moveTo>
                    <a:pt x="20" y="87"/>
                  </a:moveTo>
                  <a:lnTo>
                    <a:pt x="20" y="16"/>
                  </a:lnTo>
                  <a:lnTo>
                    <a:pt x="0" y="16"/>
                  </a:lnTo>
                  <a:lnTo>
                    <a:pt x="0" y="0"/>
                  </a:lnTo>
                  <a:lnTo>
                    <a:pt x="60" y="0"/>
                  </a:lnTo>
                  <a:lnTo>
                    <a:pt x="60" y="16"/>
                  </a:lnTo>
                  <a:lnTo>
                    <a:pt x="39" y="16"/>
                  </a:lnTo>
                  <a:lnTo>
                    <a:pt x="39" y="87"/>
                  </a:lnTo>
                  <a:lnTo>
                    <a:pt x="2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3" name="Freeform 61"/>
            <p:cNvSpPr>
              <a:spLocks/>
            </p:cNvSpPr>
            <p:nvPr userDrawn="1"/>
          </p:nvSpPr>
          <p:spPr bwMode="black">
            <a:xfrm>
              <a:off x="2531" y="4342"/>
              <a:ext cx="68" cy="87"/>
            </a:xfrm>
            <a:custGeom>
              <a:avLst/>
              <a:gdLst>
                <a:gd name="T0" fmla="*/ 0 w 68"/>
                <a:gd name="T1" fmla="*/ 87 h 87"/>
                <a:gd name="T2" fmla="*/ 0 w 68"/>
                <a:gd name="T3" fmla="*/ 0 h 87"/>
                <a:gd name="T4" fmla="*/ 19 w 68"/>
                <a:gd name="T5" fmla="*/ 0 h 87"/>
                <a:gd name="T6" fmla="*/ 19 w 68"/>
                <a:gd name="T7" fmla="*/ 33 h 87"/>
                <a:gd name="T8" fmla="*/ 45 w 68"/>
                <a:gd name="T9" fmla="*/ 0 h 87"/>
                <a:gd name="T10" fmla="*/ 65 w 68"/>
                <a:gd name="T11" fmla="*/ 0 h 87"/>
                <a:gd name="T12" fmla="*/ 36 w 68"/>
                <a:gd name="T13" fmla="*/ 36 h 87"/>
                <a:gd name="T14" fmla="*/ 68 w 68"/>
                <a:gd name="T15" fmla="*/ 87 h 87"/>
                <a:gd name="T16" fmla="*/ 47 w 68"/>
                <a:gd name="T17" fmla="*/ 87 h 87"/>
                <a:gd name="T18" fmla="*/ 24 w 68"/>
                <a:gd name="T19" fmla="*/ 50 h 87"/>
                <a:gd name="T20" fmla="*/ 19 w 68"/>
                <a:gd name="T21" fmla="*/ 57 h 87"/>
                <a:gd name="T22" fmla="*/ 19 w 68"/>
                <a:gd name="T23" fmla="*/ 87 h 87"/>
                <a:gd name="T24" fmla="*/ 0 w 68"/>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7">
                  <a:moveTo>
                    <a:pt x="0" y="87"/>
                  </a:moveTo>
                  <a:lnTo>
                    <a:pt x="0" y="0"/>
                  </a:lnTo>
                  <a:lnTo>
                    <a:pt x="19" y="0"/>
                  </a:lnTo>
                  <a:lnTo>
                    <a:pt x="19" y="33"/>
                  </a:lnTo>
                  <a:lnTo>
                    <a:pt x="45" y="0"/>
                  </a:lnTo>
                  <a:lnTo>
                    <a:pt x="65" y="0"/>
                  </a:lnTo>
                  <a:lnTo>
                    <a:pt x="36" y="36"/>
                  </a:lnTo>
                  <a:lnTo>
                    <a:pt x="68" y="87"/>
                  </a:lnTo>
                  <a:lnTo>
                    <a:pt x="47" y="87"/>
                  </a:lnTo>
                  <a:lnTo>
                    <a:pt x="24" y="50"/>
                  </a:lnTo>
                  <a:lnTo>
                    <a:pt x="19" y="57"/>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4" name="Freeform 62"/>
            <p:cNvSpPr>
              <a:spLocks/>
            </p:cNvSpPr>
            <p:nvPr userDrawn="1"/>
          </p:nvSpPr>
          <p:spPr bwMode="black">
            <a:xfrm>
              <a:off x="2603" y="4342"/>
              <a:ext cx="72" cy="87"/>
            </a:xfrm>
            <a:custGeom>
              <a:avLst/>
              <a:gdLst>
                <a:gd name="T0" fmla="*/ 0 w 72"/>
                <a:gd name="T1" fmla="*/ 0 h 87"/>
                <a:gd name="T2" fmla="*/ 21 w 72"/>
                <a:gd name="T3" fmla="*/ 0 h 87"/>
                <a:gd name="T4" fmla="*/ 36 w 72"/>
                <a:gd name="T5" fmla="*/ 35 h 87"/>
                <a:gd name="T6" fmla="*/ 52 w 72"/>
                <a:gd name="T7" fmla="*/ 0 h 87"/>
                <a:gd name="T8" fmla="*/ 72 w 72"/>
                <a:gd name="T9" fmla="*/ 0 h 87"/>
                <a:gd name="T10" fmla="*/ 45 w 72"/>
                <a:gd name="T11" fmla="*/ 53 h 87"/>
                <a:gd name="T12" fmla="*/ 45 w 72"/>
                <a:gd name="T13" fmla="*/ 87 h 87"/>
                <a:gd name="T14" fmla="*/ 27 w 72"/>
                <a:gd name="T15" fmla="*/ 87 h 87"/>
                <a:gd name="T16" fmla="*/ 27 w 72"/>
                <a:gd name="T17" fmla="*/ 53 h 87"/>
                <a:gd name="T18" fmla="*/ 0 w 72"/>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7">
                  <a:moveTo>
                    <a:pt x="0" y="0"/>
                  </a:moveTo>
                  <a:lnTo>
                    <a:pt x="21" y="0"/>
                  </a:lnTo>
                  <a:lnTo>
                    <a:pt x="36" y="35"/>
                  </a:lnTo>
                  <a:lnTo>
                    <a:pt x="52" y="0"/>
                  </a:lnTo>
                  <a:lnTo>
                    <a:pt x="72" y="0"/>
                  </a:lnTo>
                  <a:lnTo>
                    <a:pt x="45" y="53"/>
                  </a:lnTo>
                  <a:lnTo>
                    <a:pt x="45" y="87"/>
                  </a:lnTo>
                  <a:lnTo>
                    <a:pt x="27" y="87"/>
                  </a:lnTo>
                  <a:lnTo>
                    <a:pt x="27" y="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323130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horizontal transparen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2" name="Titel 1"/>
          <p:cNvSpPr>
            <a:spLocks noGrp="1"/>
          </p:cNvSpPr>
          <p:nvPr>
            <p:ph type="title" hasCustomPrompt="1"/>
          </p:nvPr>
        </p:nvSpPr>
        <p:spPr bwMode="black">
          <a:xfrm>
            <a:off x="326552" y="3428428"/>
            <a:ext cx="8490330" cy="1565999"/>
          </a:xfrm>
        </p:spPr>
        <p:txBody>
          <a:bodyPr tIns="144000"/>
          <a:lstStyle>
            <a:lvl1pPr>
              <a:defRPr sz="5442">
                <a:solidFill>
                  <a:schemeClr val="bg1"/>
                </a:solidFill>
              </a:defRPr>
            </a:lvl1pPr>
          </a:lstStyle>
          <a:p>
            <a:r>
              <a:rPr lang="cs-CZ" dirty="0" smtClean="0"/>
              <a:t>Headline Ultra </a:t>
            </a:r>
            <a:br>
              <a:rPr lang="cs-CZ" dirty="0" smtClean="0"/>
            </a:br>
            <a:r>
              <a:rPr lang="cs-CZ" dirty="0" smtClean="0"/>
              <a:t>(60) 75 90 PT</a:t>
            </a:r>
            <a:endParaRPr lang="cs-CZ" dirty="0"/>
          </a:p>
        </p:txBody>
      </p:sp>
      <p:grpSp>
        <p:nvGrpSpPr>
          <p:cNvPr id="34" name="Gruppieren 33"/>
          <p:cNvGrpSpPr/>
          <p:nvPr/>
        </p:nvGrpSpPr>
        <p:grpSpPr bwMode="black">
          <a:xfrm>
            <a:off x="326881" y="5877462"/>
            <a:ext cx="1328616" cy="653034"/>
            <a:chOff x="323850" y="6589413"/>
            <a:chExt cx="1318236" cy="648000"/>
          </a:xfrm>
        </p:grpSpPr>
        <p:sp>
          <p:nvSpPr>
            <p:cNvPr id="57"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8"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9"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82"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83"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95" name="Group 48"/>
          <p:cNvGrpSpPr>
            <a:grpSpLocks noChangeAspect="1"/>
          </p:cNvGrpSpPr>
          <p:nvPr/>
        </p:nvGrpSpPr>
        <p:grpSpPr bwMode="black">
          <a:xfrm>
            <a:off x="6240077" y="6116490"/>
            <a:ext cx="2581920" cy="214538"/>
            <a:chOff x="1698" y="4248"/>
            <a:chExt cx="1793" cy="149"/>
          </a:xfrm>
          <a:solidFill>
            <a:schemeClr val="bg1"/>
          </a:solidFill>
        </p:grpSpPr>
        <p:sp>
          <p:nvSpPr>
            <p:cNvPr id="96" name="Freeform 54"/>
            <p:cNvSpPr>
              <a:spLocks noEditPoints="1"/>
            </p:cNvSpPr>
            <p:nvPr userDrawn="1"/>
          </p:nvSpPr>
          <p:spPr bwMode="black">
            <a:xfrm>
              <a:off x="1698" y="4279"/>
              <a:ext cx="79" cy="115"/>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97" name="Freeform 55"/>
            <p:cNvSpPr>
              <a:spLocks noEditPoints="1"/>
            </p:cNvSpPr>
            <p:nvPr userDrawn="1"/>
          </p:nvSpPr>
          <p:spPr bwMode="black">
            <a:xfrm>
              <a:off x="1791" y="4279"/>
              <a:ext cx="86" cy="115"/>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98" name="Freeform 56"/>
            <p:cNvSpPr>
              <a:spLocks noEditPoints="1"/>
            </p:cNvSpPr>
            <p:nvPr userDrawn="1"/>
          </p:nvSpPr>
          <p:spPr bwMode="black">
            <a:xfrm>
              <a:off x="1890" y="4276"/>
              <a:ext cx="98" cy="12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99" name="Freeform 57"/>
            <p:cNvSpPr>
              <a:spLocks/>
            </p:cNvSpPr>
            <p:nvPr userDrawn="1"/>
          </p:nvSpPr>
          <p:spPr bwMode="black">
            <a:xfrm>
              <a:off x="2043" y="4276"/>
              <a:ext cx="81" cy="12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0" name="Freeform 58"/>
            <p:cNvSpPr>
              <a:spLocks noEditPoints="1"/>
            </p:cNvSpPr>
            <p:nvPr userDrawn="1"/>
          </p:nvSpPr>
          <p:spPr bwMode="black">
            <a:xfrm>
              <a:off x="2140" y="4279"/>
              <a:ext cx="80" cy="115"/>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1" name="Freeform 59"/>
            <p:cNvSpPr>
              <a:spLocks noEditPoints="1"/>
            </p:cNvSpPr>
            <p:nvPr userDrawn="1"/>
          </p:nvSpPr>
          <p:spPr bwMode="black">
            <a:xfrm>
              <a:off x="2230" y="4276"/>
              <a:ext cx="99" cy="12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2" name="Freeform 60"/>
            <p:cNvSpPr>
              <a:spLocks/>
            </p:cNvSpPr>
            <p:nvPr userDrawn="1"/>
          </p:nvSpPr>
          <p:spPr bwMode="black">
            <a:xfrm>
              <a:off x="2347" y="4279"/>
              <a:ext cx="70" cy="115"/>
            </a:xfrm>
            <a:custGeom>
              <a:avLst/>
              <a:gdLst>
                <a:gd name="T0" fmla="*/ 0 w 70"/>
                <a:gd name="T1" fmla="*/ 115 h 115"/>
                <a:gd name="T2" fmla="*/ 0 w 70"/>
                <a:gd name="T3" fmla="*/ 0 h 115"/>
                <a:gd name="T4" fmla="*/ 25 w 70"/>
                <a:gd name="T5" fmla="*/ 0 h 115"/>
                <a:gd name="T6" fmla="*/ 25 w 70"/>
                <a:gd name="T7" fmla="*/ 94 h 115"/>
                <a:gd name="T8" fmla="*/ 70 w 70"/>
                <a:gd name="T9" fmla="*/ 94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5" y="0"/>
                  </a:lnTo>
                  <a:lnTo>
                    <a:pt x="25" y="94"/>
                  </a:lnTo>
                  <a:lnTo>
                    <a:pt x="70" y="94"/>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3" name="Freeform 61"/>
            <p:cNvSpPr>
              <a:spLocks/>
            </p:cNvSpPr>
            <p:nvPr userDrawn="1"/>
          </p:nvSpPr>
          <p:spPr bwMode="black">
            <a:xfrm>
              <a:off x="2431" y="4279"/>
              <a:ext cx="75" cy="115"/>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70 w 75"/>
                <a:gd name="T13" fmla="*/ 46 h 115"/>
                <a:gd name="T14" fmla="*/ 70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70" y="46"/>
                  </a:lnTo>
                  <a:lnTo>
                    <a:pt x="70"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4" name="Freeform 62"/>
            <p:cNvSpPr>
              <a:spLocks noEditPoints="1"/>
            </p:cNvSpPr>
            <p:nvPr userDrawn="1"/>
          </p:nvSpPr>
          <p:spPr bwMode="black">
            <a:xfrm>
              <a:off x="2519" y="4248"/>
              <a:ext cx="93" cy="149"/>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5" name="Freeform 63"/>
            <p:cNvSpPr>
              <a:spLocks/>
            </p:cNvSpPr>
            <p:nvPr userDrawn="1"/>
          </p:nvSpPr>
          <p:spPr bwMode="black">
            <a:xfrm>
              <a:off x="2628" y="4279"/>
              <a:ext cx="85" cy="115"/>
            </a:xfrm>
            <a:custGeom>
              <a:avLst/>
              <a:gdLst>
                <a:gd name="T0" fmla="*/ 0 w 85"/>
                <a:gd name="T1" fmla="*/ 115 h 115"/>
                <a:gd name="T2" fmla="*/ 0 w 85"/>
                <a:gd name="T3" fmla="*/ 0 h 115"/>
                <a:gd name="T4" fmla="*/ 26 w 85"/>
                <a:gd name="T5" fmla="*/ 0 h 115"/>
                <a:gd name="T6" fmla="*/ 62 w 85"/>
                <a:gd name="T7" fmla="*/ 74 h 115"/>
                <a:gd name="T8" fmla="*/ 62 w 85"/>
                <a:gd name="T9" fmla="*/ 0 h 115"/>
                <a:gd name="T10" fmla="*/ 85 w 85"/>
                <a:gd name="T11" fmla="*/ 0 h 115"/>
                <a:gd name="T12" fmla="*/ 85 w 85"/>
                <a:gd name="T13" fmla="*/ 115 h 115"/>
                <a:gd name="T14" fmla="*/ 61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6" y="0"/>
                  </a:lnTo>
                  <a:lnTo>
                    <a:pt x="62" y="74"/>
                  </a:lnTo>
                  <a:lnTo>
                    <a:pt x="62" y="0"/>
                  </a:lnTo>
                  <a:lnTo>
                    <a:pt x="85" y="0"/>
                  </a:lnTo>
                  <a:lnTo>
                    <a:pt x="85" y="115"/>
                  </a:lnTo>
                  <a:lnTo>
                    <a:pt x="61"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6" name="Freeform 64"/>
            <p:cNvSpPr>
              <a:spLocks noEditPoints="1"/>
            </p:cNvSpPr>
            <p:nvPr userDrawn="1"/>
          </p:nvSpPr>
          <p:spPr bwMode="black">
            <a:xfrm>
              <a:off x="2736" y="4249"/>
              <a:ext cx="74" cy="145"/>
            </a:xfrm>
            <a:custGeom>
              <a:avLst/>
              <a:gdLst>
                <a:gd name="T0" fmla="*/ 0 w 74"/>
                <a:gd name="T1" fmla="*/ 145 h 145"/>
                <a:gd name="T2" fmla="*/ 0 w 74"/>
                <a:gd name="T3" fmla="*/ 30 h 145"/>
                <a:gd name="T4" fmla="*/ 73 w 74"/>
                <a:gd name="T5" fmla="*/ 30 h 145"/>
                <a:gd name="T6" fmla="*/ 73 w 74"/>
                <a:gd name="T7" fmla="*/ 51 h 145"/>
                <a:gd name="T8" fmla="*/ 25 w 74"/>
                <a:gd name="T9" fmla="*/ 51 h 145"/>
                <a:gd name="T10" fmla="*/ 25 w 74"/>
                <a:gd name="T11" fmla="*/ 76 h 145"/>
                <a:gd name="T12" fmla="*/ 70 w 74"/>
                <a:gd name="T13" fmla="*/ 76 h 145"/>
                <a:gd name="T14" fmla="*/ 70 w 74"/>
                <a:gd name="T15" fmla="*/ 96 h 145"/>
                <a:gd name="T16" fmla="*/ 25 w 74"/>
                <a:gd name="T17" fmla="*/ 96 h 145"/>
                <a:gd name="T18" fmla="*/ 25 w 74"/>
                <a:gd name="T19" fmla="*/ 124 h 145"/>
                <a:gd name="T20" fmla="*/ 74 w 74"/>
                <a:gd name="T21" fmla="*/ 124 h 145"/>
                <a:gd name="T22" fmla="*/ 74 w 74"/>
                <a:gd name="T23" fmla="*/ 145 h 145"/>
                <a:gd name="T24" fmla="*/ 0 w 74"/>
                <a:gd name="T25" fmla="*/ 145 h 145"/>
                <a:gd name="T26" fmla="*/ 60 w 74"/>
                <a:gd name="T27" fmla="*/ 0 h 145"/>
                <a:gd name="T28" fmla="*/ 43 w 74"/>
                <a:gd name="T29" fmla="*/ 21 h 145"/>
                <a:gd name="T30" fmla="*/ 24 w 74"/>
                <a:gd name="T31" fmla="*/ 21 h 145"/>
                <a:gd name="T32" fmla="*/ 39 w 74"/>
                <a:gd name="T33" fmla="*/ 0 h 145"/>
                <a:gd name="T34" fmla="*/ 60 w 74"/>
                <a:gd name="T3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45">
                  <a:moveTo>
                    <a:pt x="0" y="145"/>
                  </a:moveTo>
                  <a:lnTo>
                    <a:pt x="0" y="30"/>
                  </a:lnTo>
                  <a:lnTo>
                    <a:pt x="73" y="30"/>
                  </a:lnTo>
                  <a:lnTo>
                    <a:pt x="73" y="51"/>
                  </a:lnTo>
                  <a:lnTo>
                    <a:pt x="25" y="51"/>
                  </a:lnTo>
                  <a:lnTo>
                    <a:pt x="25" y="76"/>
                  </a:lnTo>
                  <a:lnTo>
                    <a:pt x="70" y="76"/>
                  </a:lnTo>
                  <a:lnTo>
                    <a:pt x="70" y="96"/>
                  </a:lnTo>
                  <a:lnTo>
                    <a:pt x="25" y="96"/>
                  </a:lnTo>
                  <a:lnTo>
                    <a:pt x="25" y="124"/>
                  </a:lnTo>
                  <a:lnTo>
                    <a:pt x="74" y="124"/>
                  </a:lnTo>
                  <a:lnTo>
                    <a:pt x="74" y="145"/>
                  </a:lnTo>
                  <a:lnTo>
                    <a:pt x="0" y="145"/>
                  </a:lnTo>
                  <a:close/>
                  <a:moveTo>
                    <a:pt x="60" y="0"/>
                  </a:moveTo>
                  <a:lnTo>
                    <a:pt x="43" y="21"/>
                  </a:lnTo>
                  <a:lnTo>
                    <a:pt x="24" y="21"/>
                  </a:lnTo>
                  <a:lnTo>
                    <a:pt x="39"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7" name="Freeform 65"/>
            <p:cNvSpPr>
              <a:spLocks/>
            </p:cNvSpPr>
            <p:nvPr userDrawn="1"/>
          </p:nvSpPr>
          <p:spPr bwMode="black">
            <a:xfrm>
              <a:off x="2867" y="4279"/>
              <a:ext cx="83" cy="115"/>
            </a:xfrm>
            <a:custGeom>
              <a:avLst/>
              <a:gdLst>
                <a:gd name="T0" fmla="*/ 0 w 83"/>
                <a:gd name="T1" fmla="*/ 115 h 115"/>
                <a:gd name="T2" fmla="*/ 0 w 83"/>
                <a:gd name="T3" fmla="*/ 95 h 115"/>
                <a:gd name="T4" fmla="*/ 51 w 83"/>
                <a:gd name="T5" fmla="*/ 21 h 115"/>
                <a:gd name="T6" fmla="*/ 3 w 83"/>
                <a:gd name="T7" fmla="*/ 21 h 115"/>
                <a:gd name="T8" fmla="*/ 3 w 83"/>
                <a:gd name="T9" fmla="*/ 0 h 115"/>
                <a:gd name="T10" fmla="*/ 81 w 83"/>
                <a:gd name="T11" fmla="*/ 0 h 115"/>
                <a:gd name="T12" fmla="*/ 81 w 83"/>
                <a:gd name="T13" fmla="*/ 18 h 115"/>
                <a:gd name="T14" fmla="*/ 29 w 83"/>
                <a:gd name="T15" fmla="*/ 94 h 115"/>
                <a:gd name="T16" fmla="*/ 83 w 83"/>
                <a:gd name="T17" fmla="*/ 94 h 115"/>
                <a:gd name="T18" fmla="*/ 83 w 83"/>
                <a:gd name="T19" fmla="*/ 115 h 115"/>
                <a:gd name="T20" fmla="*/ 0 w 83"/>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15">
                  <a:moveTo>
                    <a:pt x="0" y="115"/>
                  </a:moveTo>
                  <a:lnTo>
                    <a:pt x="0" y="95"/>
                  </a:lnTo>
                  <a:lnTo>
                    <a:pt x="51" y="21"/>
                  </a:lnTo>
                  <a:lnTo>
                    <a:pt x="3" y="21"/>
                  </a:lnTo>
                  <a:lnTo>
                    <a:pt x="3" y="0"/>
                  </a:lnTo>
                  <a:lnTo>
                    <a:pt x="81" y="0"/>
                  </a:lnTo>
                  <a:lnTo>
                    <a:pt x="81" y="18"/>
                  </a:lnTo>
                  <a:lnTo>
                    <a:pt x="29" y="94"/>
                  </a:lnTo>
                  <a:lnTo>
                    <a:pt x="83" y="94"/>
                  </a:lnTo>
                  <a:lnTo>
                    <a:pt x="83"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8" name="Freeform 66"/>
            <p:cNvSpPr>
              <a:spLocks noEditPoints="1"/>
            </p:cNvSpPr>
            <p:nvPr userDrawn="1"/>
          </p:nvSpPr>
          <p:spPr bwMode="black">
            <a:xfrm>
              <a:off x="2959" y="4249"/>
              <a:ext cx="98" cy="145"/>
            </a:xfrm>
            <a:custGeom>
              <a:avLst/>
              <a:gdLst>
                <a:gd name="T0" fmla="*/ 36 w 98"/>
                <a:gd name="T1" fmla="*/ 30 h 145"/>
                <a:gd name="T2" fmla="*/ 62 w 98"/>
                <a:gd name="T3" fmla="*/ 30 h 145"/>
                <a:gd name="T4" fmla="*/ 98 w 98"/>
                <a:gd name="T5" fmla="*/ 145 h 145"/>
                <a:gd name="T6" fmla="*/ 72 w 98"/>
                <a:gd name="T7" fmla="*/ 145 h 145"/>
                <a:gd name="T8" fmla="*/ 66 w 98"/>
                <a:gd name="T9" fmla="*/ 119 h 145"/>
                <a:gd name="T10" fmla="*/ 33 w 98"/>
                <a:gd name="T11" fmla="*/ 119 h 145"/>
                <a:gd name="T12" fmla="*/ 25 w 98"/>
                <a:gd name="T13" fmla="*/ 145 h 145"/>
                <a:gd name="T14" fmla="*/ 0 w 98"/>
                <a:gd name="T15" fmla="*/ 145 h 145"/>
                <a:gd name="T16" fmla="*/ 36 w 98"/>
                <a:gd name="T17" fmla="*/ 30 h 145"/>
                <a:gd name="T18" fmla="*/ 73 w 98"/>
                <a:gd name="T19" fmla="*/ 0 h 145"/>
                <a:gd name="T20" fmla="*/ 56 w 98"/>
                <a:gd name="T21" fmla="*/ 21 h 145"/>
                <a:gd name="T22" fmla="*/ 36 w 98"/>
                <a:gd name="T23" fmla="*/ 21 h 145"/>
                <a:gd name="T24" fmla="*/ 52 w 98"/>
                <a:gd name="T25" fmla="*/ 0 h 145"/>
                <a:gd name="T26" fmla="*/ 73 w 98"/>
                <a:gd name="T27" fmla="*/ 0 h 145"/>
                <a:gd name="T28" fmla="*/ 38 w 98"/>
                <a:gd name="T29" fmla="*/ 100 h 145"/>
                <a:gd name="T30" fmla="*/ 60 w 98"/>
                <a:gd name="T31" fmla="*/ 100 h 145"/>
                <a:gd name="T32" fmla="*/ 49 w 98"/>
                <a:gd name="T33" fmla="*/ 61 h 145"/>
                <a:gd name="T34" fmla="*/ 38 w 98"/>
                <a:gd name="T35"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145">
                  <a:moveTo>
                    <a:pt x="36" y="30"/>
                  </a:moveTo>
                  <a:lnTo>
                    <a:pt x="62" y="30"/>
                  </a:lnTo>
                  <a:lnTo>
                    <a:pt x="98" y="145"/>
                  </a:lnTo>
                  <a:lnTo>
                    <a:pt x="72" y="145"/>
                  </a:lnTo>
                  <a:lnTo>
                    <a:pt x="66" y="119"/>
                  </a:lnTo>
                  <a:lnTo>
                    <a:pt x="33" y="119"/>
                  </a:lnTo>
                  <a:lnTo>
                    <a:pt x="25" y="145"/>
                  </a:lnTo>
                  <a:lnTo>
                    <a:pt x="0" y="145"/>
                  </a:lnTo>
                  <a:lnTo>
                    <a:pt x="36" y="30"/>
                  </a:lnTo>
                  <a:close/>
                  <a:moveTo>
                    <a:pt x="73" y="0"/>
                  </a:moveTo>
                  <a:lnTo>
                    <a:pt x="56" y="21"/>
                  </a:lnTo>
                  <a:lnTo>
                    <a:pt x="36" y="21"/>
                  </a:lnTo>
                  <a:lnTo>
                    <a:pt x="52" y="0"/>
                  </a:lnTo>
                  <a:lnTo>
                    <a:pt x="73" y="0"/>
                  </a:lnTo>
                  <a:close/>
                  <a:moveTo>
                    <a:pt x="38" y="100"/>
                  </a:moveTo>
                  <a:lnTo>
                    <a:pt x="60" y="100"/>
                  </a:lnTo>
                  <a:lnTo>
                    <a:pt x="49" y="61"/>
                  </a:lnTo>
                  <a:lnTo>
                    <a:pt x="3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9" name="Freeform 67"/>
            <p:cNvSpPr>
              <a:spLocks noEditPoints="1"/>
            </p:cNvSpPr>
            <p:nvPr userDrawn="1"/>
          </p:nvSpPr>
          <p:spPr bwMode="black">
            <a:xfrm>
              <a:off x="3067" y="4248"/>
              <a:ext cx="83" cy="146"/>
            </a:xfrm>
            <a:custGeom>
              <a:avLst/>
              <a:gdLst>
                <a:gd name="T0" fmla="*/ 0 w 83"/>
                <a:gd name="T1" fmla="*/ 146 h 146"/>
                <a:gd name="T2" fmla="*/ 0 w 83"/>
                <a:gd name="T3" fmla="*/ 126 h 146"/>
                <a:gd name="T4" fmla="*/ 51 w 83"/>
                <a:gd name="T5" fmla="*/ 52 h 146"/>
                <a:gd name="T6" fmla="*/ 3 w 83"/>
                <a:gd name="T7" fmla="*/ 52 h 146"/>
                <a:gd name="T8" fmla="*/ 3 w 83"/>
                <a:gd name="T9" fmla="*/ 31 h 146"/>
                <a:gd name="T10" fmla="*/ 81 w 83"/>
                <a:gd name="T11" fmla="*/ 31 h 146"/>
                <a:gd name="T12" fmla="*/ 81 w 83"/>
                <a:gd name="T13" fmla="*/ 49 h 146"/>
                <a:gd name="T14" fmla="*/ 29 w 83"/>
                <a:gd name="T15" fmla="*/ 125 h 146"/>
                <a:gd name="T16" fmla="*/ 83 w 83"/>
                <a:gd name="T17" fmla="*/ 125 h 146"/>
                <a:gd name="T18" fmla="*/ 83 w 83"/>
                <a:gd name="T19" fmla="*/ 146 h 146"/>
                <a:gd name="T20" fmla="*/ 0 w 83"/>
                <a:gd name="T21" fmla="*/ 146 h 146"/>
                <a:gd name="T22" fmla="*/ 67 w 83"/>
                <a:gd name="T23" fmla="*/ 0 h 146"/>
                <a:gd name="T24" fmla="*/ 51 w 83"/>
                <a:gd name="T25" fmla="*/ 22 h 146"/>
                <a:gd name="T26" fmla="*/ 32 w 83"/>
                <a:gd name="T27" fmla="*/ 22 h 146"/>
                <a:gd name="T28" fmla="*/ 15 w 83"/>
                <a:gd name="T29" fmla="*/ 0 h 146"/>
                <a:gd name="T30" fmla="*/ 33 w 83"/>
                <a:gd name="T31" fmla="*/ 0 h 146"/>
                <a:gd name="T32" fmla="*/ 41 w 83"/>
                <a:gd name="T33" fmla="*/ 10 h 146"/>
                <a:gd name="T34" fmla="*/ 48 w 83"/>
                <a:gd name="T35" fmla="*/ 0 h 146"/>
                <a:gd name="T36" fmla="*/ 67 w 83"/>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46">
                  <a:moveTo>
                    <a:pt x="0" y="146"/>
                  </a:moveTo>
                  <a:lnTo>
                    <a:pt x="0" y="126"/>
                  </a:lnTo>
                  <a:lnTo>
                    <a:pt x="51" y="52"/>
                  </a:lnTo>
                  <a:lnTo>
                    <a:pt x="3" y="52"/>
                  </a:lnTo>
                  <a:lnTo>
                    <a:pt x="3" y="31"/>
                  </a:lnTo>
                  <a:lnTo>
                    <a:pt x="81" y="31"/>
                  </a:lnTo>
                  <a:lnTo>
                    <a:pt x="81" y="49"/>
                  </a:lnTo>
                  <a:lnTo>
                    <a:pt x="29" y="125"/>
                  </a:lnTo>
                  <a:lnTo>
                    <a:pt x="83" y="125"/>
                  </a:lnTo>
                  <a:lnTo>
                    <a:pt x="83" y="146"/>
                  </a:lnTo>
                  <a:lnTo>
                    <a:pt x="0" y="146"/>
                  </a:lnTo>
                  <a:close/>
                  <a:moveTo>
                    <a:pt x="67" y="0"/>
                  </a:moveTo>
                  <a:lnTo>
                    <a:pt x="51" y="22"/>
                  </a:lnTo>
                  <a:lnTo>
                    <a:pt x="32" y="22"/>
                  </a:lnTo>
                  <a:lnTo>
                    <a:pt x="15" y="0"/>
                  </a:lnTo>
                  <a:lnTo>
                    <a:pt x="33" y="0"/>
                  </a:lnTo>
                  <a:lnTo>
                    <a:pt x="41" y="10"/>
                  </a:lnTo>
                  <a:lnTo>
                    <a:pt x="48" y="0"/>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0" name="Freeform 68"/>
            <p:cNvSpPr>
              <a:spLocks/>
            </p:cNvSpPr>
            <p:nvPr userDrawn="1"/>
          </p:nvSpPr>
          <p:spPr bwMode="black">
            <a:xfrm>
              <a:off x="3166" y="4279"/>
              <a:ext cx="25" cy="115"/>
            </a:xfrm>
            <a:custGeom>
              <a:avLst/>
              <a:gdLst>
                <a:gd name="T0" fmla="*/ 0 w 25"/>
                <a:gd name="T1" fmla="*/ 115 h 115"/>
                <a:gd name="T2" fmla="*/ 0 w 25"/>
                <a:gd name="T3" fmla="*/ 0 h 115"/>
                <a:gd name="T4" fmla="*/ 13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3"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1" name="Freeform 69"/>
            <p:cNvSpPr>
              <a:spLocks/>
            </p:cNvSpPr>
            <p:nvPr userDrawn="1"/>
          </p:nvSpPr>
          <p:spPr bwMode="black">
            <a:xfrm>
              <a:off x="3205" y="4279"/>
              <a:ext cx="81" cy="115"/>
            </a:xfrm>
            <a:custGeom>
              <a:avLst/>
              <a:gdLst>
                <a:gd name="T0" fmla="*/ 28 w 81"/>
                <a:gd name="T1" fmla="*/ 115 h 115"/>
                <a:gd name="T2" fmla="*/ 28 w 81"/>
                <a:gd name="T3" fmla="*/ 21 h 115"/>
                <a:gd name="T4" fmla="*/ 0 w 81"/>
                <a:gd name="T5" fmla="*/ 21 h 115"/>
                <a:gd name="T6" fmla="*/ 0 w 81"/>
                <a:gd name="T7" fmla="*/ 0 h 115"/>
                <a:gd name="T8" fmla="*/ 81 w 81"/>
                <a:gd name="T9" fmla="*/ 0 h 115"/>
                <a:gd name="T10" fmla="*/ 81 w 81"/>
                <a:gd name="T11" fmla="*/ 21 h 115"/>
                <a:gd name="T12" fmla="*/ 52 w 81"/>
                <a:gd name="T13" fmla="*/ 21 h 115"/>
                <a:gd name="T14" fmla="*/ 52 w 81"/>
                <a:gd name="T15" fmla="*/ 115 h 115"/>
                <a:gd name="T16" fmla="*/ 28 w 81"/>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15">
                  <a:moveTo>
                    <a:pt x="28" y="115"/>
                  </a:moveTo>
                  <a:lnTo>
                    <a:pt x="28" y="21"/>
                  </a:lnTo>
                  <a:lnTo>
                    <a:pt x="0" y="21"/>
                  </a:lnTo>
                  <a:lnTo>
                    <a:pt x="0" y="0"/>
                  </a:lnTo>
                  <a:lnTo>
                    <a:pt x="81" y="0"/>
                  </a:lnTo>
                  <a:lnTo>
                    <a:pt x="81" y="21"/>
                  </a:lnTo>
                  <a:lnTo>
                    <a:pt x="52" y="21"/>
                  </a:lnTo>
                  <a:lnTo>
                    <a:pt x="52" y="115"/>
                  </a:lnTo>
                  <a:lnTo>
                    <a:pt x="28"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2" name="Freeform 70"/>
            <p:cNvSpPr>
              <a:spLocks/>
            </p:cNvSpPr>
            <p:nvPr userDrawn="1"/>
          </p:nvSpPr>
          <p:spPr bwMode="black">
            <a:xfrm>
              <a:off x="3299" y="4279"/>
              <a:ext cx="91" cy="115"/>
            </a:xfrm>
            <a:custGeom>
              <a:avLst/>
              <a:gdLst>
                <a:gd name="T0" fmla="*/ 0 w 91"/>
                <a:gd name="T1" fmla="*/ 115 h 115"/>
                <a:gd name="T2" fmla="*/ 0 w 91"/>
                <a:gd name="T3" fmla="*/ 0 h 115"/>
                <a:gd name="T4" fmla="*/ 25 w 91"/>
                <a:gd name="T5" fmla="*/ 0 h 115"/>
                <a:gd name="T6" fmla="*/ 25 w 91"/>
                <a:gd name="T7" fmla="*/ 44 h 115"/>
                <a:gd name="T8" fmla="*/ 60 w 91"/>
                <a:gd name="T9" fmla="*/ 0 h 115"/>
                <a:gd name="T10" fmla="*/ 87 w 91"/>
                <a:gd name="T11" fmla="*/ 0 h 115"/>
                <a:gd name="T12" fmla="*/ 48 w 91"/>
                <a:gd name="T13" fmla="*/ 47 h 115"/>
                <a:gd name="T14" fmla="*/ 91 w 91"/>
                <a:gd name="T15" fmla="*/ 115 h 115"/>
                <a:gd name="T16" fmla="*/ 62 w 91"/>
                <a:gd name="T17" fmla="*/ 115 h 115"/>
                <a:gd name="T18" fmla="*/ 32 w 91"/>
                <a:gd name="T19" fmla="*/ 67 h 115"/>
                <a:gd name="T20" fmla="*/ 25 w 91"/>
                <a:gd name="T21" fmla="*/ 75 h 115"/>
                <a:gd name="T22" fmla="*/ 25 w 91"/>
                <a:gd name="T23" fmla="*/ 115 h 115"/>
                <a:gd name="T24" fmla="*/ 0 w 91"/>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15">
                  <a:moveTo>
                    <a:pt x="0" y="115"/>
                  </a:moveTo>
                  <a:lnTo>
                    <a:pt x="0" y="0"/>
                  </a:lnTo>
                  <a:lnTo>
                    <a:pt x="25" y="0"/>
                  </a:lnTo>
                  <a:lnTo>
                    <a:pt x="25" y="44"/>
                  </a:lnTo>
                  <a:lnTo>
                    <a:pt x="60" y="0"/>
                  </a:lnTo>
                  <a:lnTo>
                    <a:pt x="87" y="0"/>
                  </a:lnTo>
                  <a:lnTo>
                    <a:pt x="48" y="47"/>
                  </a:lnTo>
                  <a:lnTo>
                    <a:pt x="91" y="115"/>
                  </a:lnTo>
                  <a:lnTo>
                    <a:pt x="62" y="115"/>
                  </a:lnTo>
                  <a:lnTo>
                    <a:pt x="32" y="67"/>
                  </a:lnTo>
                  <a:lnTo>
                    <a:pt x="25" y="7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3" name="Freeform 71"/>
            <p:cNvSpPr>
              <a:spLocks/>
            </p:cNvSpPr>
            <p:nvPr userDrawn="1"/>
          </p:nvSpPr>
          <p:spPr bwMode="black">
            <a:xfrm>
              <a:off x="3395" y="4279"/>
              <a:ext cx="96" cy="115"/>
            </a:xfrm>
            <a:custGeom>
              <a:avLst/>
              <a:gdLst>
                <a:gd name="T0" fmla="*/ 0 w 96"/>
                <a:gd name="T1" fmla="*/ 0 h 115"/>
                <a:gd name="T2" fmla="*/ 28 w 96"/>
                <a:gd name="T3" fmla="*/ 0 h 115"/>
                <a:gd name="T4" fmla="*/ 49 w 96"/>
                <a:gd name="T5" fmla="*/ 46 h 115"/>
                <a:gd name="T6" fmla="*/ 70 w 96"/>
                <a:gd name="T7" fmla="*/ 0 h 115"/>
                <a:gd name="T8" fmla="*/ 96 w 96"/>
                <a:gd name="T9" fmla="*/ 0 h 115"/>
                <a:gd name="T10" fmla="*/ 60 w 96"/>
                <a:gd name="T11" fmla="*/ 70 h 115"/>
                <a:gd name="T12" fmla="*/ 60 w 96"/>
                <a:gd name="T13" fmla="*/ 115 h 115"/>
                <a:gd name="T14" fmla="*/ 36 w 96"/>
                <a:gd name="T15" fmla="*/ 115 h 115"/>
                <a:gd name="T16" fmla="*/ 36 w 96"/>
                <a:gd name="T17" fmla="*/ 70 h 115"/>
                <a:gd name="T18" fmla="*/ 0 w 96"/>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15">
                  <a:moveTo>
                    <a:pt x="0" y="0"/>
                  </a:moveTo>
                  <a:lnTo>
                    <a:pt x="28" y="0"/>
                  </a:lnTo>
                  <a:lnTo>
                    <a:pt x="49" y="46"/>
                  </a:lnTo>
                  <a:lnTo>
                    <a:pt x="70" y="0"/>
                  </a:lnTo>
                  <a:lnTo>
                    <a:pt x="96" y="0"/>
                  </a:lnTo>
                  <a:lnTo>
                    <a:pt x="60" y="70"/>
                  </a:lnTo>
                  <a:lnTo>
                    <a:pt x="60" y="115"/>
                  </a:lnTo>
                  <a:lnTo>
                    <a:pt x="36" y="115"/>
                  </a:lnTo>
                  <a:lnTo>
                    <a:pt x="36" y="7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371621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vertical left transparen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2" name="Titel 1"/>
          <p:cNvSpPr>
            <a:spLocks noGrp="1"/>
          </p:cNvSpPr>
          <p:nvPr>
            <p:ph type="title" hasCustomPrompt="1"/>
          </p:nvPr>
        </p:nvSpPr>
        <p:spPr bwMode="black">
          <a:xfrm>
            <a:off x="326551" y="326517"/>
            <a:ext cx="3918614" cy="2269885"/>
          </a:xfrm>
        </p:spPr>
        <p:txBody>
          <a:bodyPr/>
          <a:lstStyle>
            <a:lvl1pPr>
              <a:defRPr sz="5442">
                <a:solidFill>
                  <a:schemeClr val="bg1"/>
                </a:solidFill>
              </a:defRPr>
            </a:lvl1pPr>
          </a:lstStyle>
          <a:p>
            <a:r>
              <a:rPr lang="cs-CZ" dirty="0" smtClean="0"/>
              <a:t>Headline Ultra</a:t>
            </a:r>
            <a:br>
              <a:rPr lang="cs-CZ" dirty="0" smtClean="0"/>
            </a:br>
            <a:r>
              <a:rPr lang="cs-CZ" dirty="0" smtClean="0"/>
              <a:t>(60) 75 90 PT</a:t>
            </a:r>
            <a:endParaRPr lang="cs-CZ" dirty="0"/>
          </a:p>
        </p:txBody>
      </p:sp>
      <p:sp>
        <p:nvSpPr>
          <p:cNvPr id="10" name="Textplatzhalter 2"/>
          <p:cNvSpPr>
            <a:spLocks noGrp="1"/>
          </p:cNvSpPr>
          <p:nvPr>
            <p:ph type="body" sz="quarter" idx="11" hasCustomPrompt="1"/>
          </p:nvPr>
        </p:nvSpPr>
        <p:spPr bwMode="black">
          <a:xfrm>
            <a:off x="326551" y="3429720"/>
            <a:ext cx="3918614"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cs-CZ" dirty="0" smtClean="0"/>
              <a:t>Sub-heading: Tele-GroteskFet 18 pt</a:t>
            </a:r>
            <a:endParaRPr lang="cs-CZ" dirty="0"/>
          </a:p>
        </p:txBody>
      </p:sp>
      <p:grpSp>
        <p:nvGrpSpPr>
          <p:cNvPr id="36" name="Gruppieren 35"/>
          <p:cNvGrpSpPr/>
          <p:nvPr/>
        </p:nvGrpSpPr>
        <p:grpSpPr bwMode="black">
          <a:xfrm>
            <a:off x="326880"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133" name="Group 39"/>
          <p:cNvGrpSpPr>
            <a:grpSpLocks noChangeAspect="1"/>
          </p:cNvGrpSpPr>
          <p:nvPr/>
        </p:nvGrpSpPr>
        <p:grpSpPr bwMode="black">
          <a:xfrm>
            <a:off x="2309805" y="6218707"/>
            <a:ext cx="1935360" cy="161263"/>
            <a:chOff x="1331" y="4319"/>
            <a:chExt cx="1344" cy="112"/>
          </a:xfrm>
          <a:solidFill>
            <a:schemeClr val="bg1"/>
          </a:solidFill>
        </p:grpSpPr>
        <p:sp>
          <p:nvSpPr>
            <p:cNvPr id="134" name="Freeform 45"/>
            <p:cNvSpPr>
              <a:spLocks noEditPoints="1"/>
            </p:cNvSpPr>
            <p:nvPr userDrawn="1"/>
          </p:nvSpPr>
          <p:spPr bwMode="black">
            <a:xfrm>
              <a:off x="1331" y="4342"/>
              <a:ext cx="58" cy="87"/>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5" name="Freeform 46"/>
            <p:cNvSpPr>
              <a:spLocks noEditPoints="1"/>
            </p:cNvSpPr>
            <p:nvPr userDrawn="1"/>
          </p:nvSpPr>
          <p:spPr bwMode="black">
            <a:xfrm>
              <a:off x="1400" y="4342"/>
              <a:ext cx="65" cy="87"/>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6" name="Freeform 47"/>
            <p:cNvSpPr>
              <a:spLocks noEditPoints="1"/>
            </p:cNvSpPr>
            <p:nvPr userDrawn="1"/>
          </p:nvSpPr>
          <p:spPr bwMode="black">
            <a:xfrm>
              <a:off x="1474" y="4340"/>
              <a:ext cx="74" cy="9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7" name="Freeform 48"/>
            <p:cNvSpPr>
              <a:spLocks/>
            </p:cNvSpPr>
            <p:nvPr userDrawn="1"/>
          </p:nvSpPr>
          <p:spPr bwMode="black">
            <a:xfrm>
              <a:off x="1589" y="4340"/>
              <a:ext cx="61" cy="9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8" name="Freeform 49"/>
            <p:cNvSpPr>
              <a:spLocks noEditPoints="1"/>
            </p:cNvSpPr>
            <p:nvPr userDrawn="1"/>
          </p:nvSpPr>
          <p:spPr bwMode="black">
            <a:xfrm>
              <a:off x="1662" y="4342"/>
              <a:ext cx="59" cy="87"/>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9" name="Freeform 50"/>
            <p:cNvSpPr>
              <a:spLocks noEditPoints="1"/>
            </p:cNvSpPr>
            <p:nvPr userDrawn="1"/>
          </p:nvSpPr>
          <p:spPr bwMode="black">
            <a:xfrm>
              <a:off x="1730" y="4340"/>
              <a:ext cx="74" cy="9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0" name="Freeform 51"/>
            <p:cNvSpPr>
              <a:spLocks/>
            </p:cNvSpPr>
            <p:nvPr userDrawn="1"/>
          </p:nvSpPr>
          <p:spPr bwMode="black">
            <a:xfrm>
              <a:off x="1817" y="4342"/>
              <a:ext cx="52" cy="87"/>
            </a:xfrm>
            <a:custGeom>
              <a:avLst/>
              <a:gdLst>
                <a:gd name="T0" fmla="*/ 0 w 52"/>
                <a:gd name="T1" fmla="*/ 87 h 87"/>
                <a:gd name="T2" fmla="*/ 0 w 52"/>
                <a:gd name="T3" fmla="*/ 0 h 87"/>
                <a:gd name="T4" fmla="*/ 19 w 52"/>
                <a:gd name="T5" fmla="*/ 0 h 87"/>
                <a:gd name="T6" fmla="*/ 19 w 52"/>
                <a:gd name="T7" fmla="*/ 71 h 87"/>
                <a:gd name="T8" fmla="*/ 52 w 52"/>
                <a:gd name="T9" fmla="*/ 71 h 87"/>
                <a:gd name="T10" fmla="*/ 52 w 52"/>
                <a:gd name="T11" fmla="*/ 87 h 87"/>
                <a:gd name="T12" fmla="*/ 0 w 5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52" h="87">
                  <a:moveTo>
                    <a:pt x="0" y="87"/>
                  </a:moveTo>
                  <a:lnTo>
                    <a:pt x="0" y="0"/>
                  </a:lnTo>
                  <a:lnTo>
                    <a:pt x="19" y="0"/>
                  </a:lnTo>
                  <a:lnTo>
                    <a:pt x="19" y="71"/>
                  </a:lnTo>
                  <a:lnTo>
                    <a:pt x="52" y="71"/>
                  </a:lnTo>
                  <a:lnTo>
                    <a:pt x="5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1" name="Freeform 52"/>
            <p:cNvSpPr>
              <a:spLocks/>
            </p:cNvSpPr>
            <p:nvPr userDrawn="1"/>
          </p:nvSpPr>
          <p:spPr bwMode="black">
            <a:xfrm>
              <a:off x="1880" y="4342"/>
              <a:ext cx="56" cy="87"/>
            </a:xfrm>
            <a:custGeom>
              <a:avLst/>
              <a:gdLst>
                <a:gd name="T0" fmla="*/ 0 w 56"/>
                <a:gd name="T1" fmla="*/ 87 h 87"/>
                <a:gd name="T2" fmla="*/ 0 w 56"/>
                <a:gd name="T3" fmla="*/ 0 h 87"/>
                <a:gd name="T4" fmla="*/ 56 w 56"/>
                <a:gd name="T5" fmla="*/ 0 h 87"/>
                <a:gd name="T6" fmla="*/ 56 w 56"/>
                <a:gd name="T7" fmla="*/ 16 h 87"/>
                <a:gd name="T8" fmla="*/ 19 w 56"/>
                <a:gd name="T9" fmla="*/ 16 h 87"/>
                <a:gd name="T10" fmla="*/ 19 w 56"/>
                <a:gd name="T11" fmla="*/ 35 h 87"/>
                <a:gd name="T12" fmla="*/ 52 w 56"/>
                <a:gd name="T13" fmla="*/ 35 h 87"/>
                <a:gd name="T14" fmla="*/ 52 w 56"/>
                <a:gd name="T15" fmla="*/ 50 h 87"/>
                <a:gd name="T16" fmla="*/ 19 w 56"/>
                <a:gd name="T17" fmla="*/ 50 h 87"/>
                <a:gd name="T18" fmla="*/ 19 w 56"/>
                <a:gd name="T19" fmla="*/ 71 h 87"/>
                <a:gd name="T20" fmla="*/ 56 w 56"/>
                <a:gd name="T21" fmla="*/ 71 h 87"/>
                <a:gd name="T22" fmla="*/ 56 w 56"/>
                <a:gd name="T23" fmla="*/ 87 h 87"/>
                <a:gd name="T24" fmla="*/ 0 w 56"/>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7">
                  <a:moveTo>
                    <a:pt x="0" y="87"/>
                  </a:moveTo>
                  <a:lnTo>
                    <a:pt x="0" y="0"/>
                  </a:lnTo>
                  <a:lnTo>
                    <a:pt x="56" y="0"/>
                  </a:lnTo>
                  <a:lnTo>
                    <a:pt x="56" y="16"/>
                  </a:lnTo>
                  <a:lnTo>
                    <a:pt x="19" y="16"/>
                  </a:lnTo>
                  <a:lnTo>
                    <a:pt x="19" y="35"/>
                  </a:lnTo>
                  <a:lnTo>
                    <a:pt x="52" y="35"/>
                  </a:lnTo>
                  <a:lnTo>
                    <a:pt x="52" y="50"/>
                  </a:lnTo>
                  <a:lnTo>
                    <a:pt x="19" y="50"/>
                  </a:lnTo>
                  <a:lnTo>
                    <a:pt x="19" y="71"/>
                  </a:lnTo>
                  <a:lnTo>
                    <a:pt x="56" y="71"/>
                  </a:lnTo>
                  <a:lnTo>
                    <a:pt x="56"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2" name="Freeform 53"/>
            <p:cNvSpPr>
              <a:spLocks noEditPoints="1"/>
            </p:cNvSpPr>
            <p:nvPr userDrawn="1"/>
          </p:nvSpPr>
          <p:spPr bwMode="black">
            <a:xfrm>
              <a:off x="1946" y="4319"/>
              <a:ext cx="70" cy="112"/>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3" name="Freeform 54"/>
            <p:cNvSpPr>
              <a:spLocks/>
            </p:cNvSpPr>
            <p:nvPr userDrawn="1"/>
          </p:nvSpPr>
          <p:spPr bwMode="black">
            <a:xfrm>
              <a:off x="2028" y="4342"/>
              <a:ext cx="64" cy="87"/>
            </a:xfrm>
            <a:custGeom>
              <a:avLst/>
              <a:gdLst>
                <a:gd name="T0" fmla="*/ 0 w 64"/>
                <a:gd name="T1" fmla="*/ 87 h 87"/>
                <a:gd name="T2" fmla="*/ 0 w 64"/>
                <a:gd name="T3" fmla="*/ 0 h 87"/>
                <a:gd name="T4" fmla="*/ 19 w 64"/>
                <a:gd name="T5" fmla="*/ 0 h 87"/>
                <a:gd name="T6" fmla="*/ 46 w 64"/>
                <a:gd name="T7" fmla="*/ 56 h 87"/>
                <a:gd name="T8" fmla="*/ 46 w 64"/>
                <a:gd name="T9" fmla="*/ 0 h 87"/>
                <a:gd name="T10" fmla="*/ 64 w 64"/>
                <a:gd name="T11" fmla="*/ 0 h 87"/>
                <a:gd name="T12" fmla="*/ 64 w 64"/>
                <a:gd name="T13" fmla="*/ 87 h 87"/>
                <a:gd name="T14" fmla="*/ 45 w 64"/>
                <a:gd name="T15" fmla="*/ 87 h 87"/>
                <a:gd name="T16" fmla="*/ 18 w 64"/>
                <a:gd name="T17" fmla="*/ 31 h 87"/>
                <a:gd name="T18" fmla="*/ 18 w 64"/>
                <a:gd name="T19" fmla="*/ 87 h 87"/>
                <a:gd name="T20" fmla="*/ 0 w 64"/>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7">
                  <a:moveTo>
                    <a:pt x="0" y="87"/>
                  </a:moveTo>
                  <a:lnTo>
                    <a:pt x="0" y="0"/>
                  </a:lnTo>
                  <a:lnTo>
                    <a:pt x="19" y="0"/>
                  </a:lnTo>
                  <a:lnTo>
                    <a:pt x="46" y="56"/>
                  </a:lnTo>
                  <a:lnTo>
                    <a:pt x="46" y="0"/>
                  </a:lnTo>
                  <a:lnTo>
                    <a:pt x="64" y="0"/>
                  </a:lnTo>
                  <a:lnTo>
                    <a:pt x="64" y="87"/>
                  </a:lnTo>
                  <a:lnTo>
                    <a:pt x="45" y="87"/>
                  </a:lnTo>
                  <a:lnTo>
                    <a:pt x="18" y="31"/>
                  </a:lnTo>
                  <a:lnTo>
                    <a:pt x="18"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4" name="Freeform 55"/>
            <p:cNvSpPr>
              <a:spLocks noEditPoints="1"/>
            </p:cNvSpPr>
            <p:nvPr userDrawn="1"/>
          </p:nvSpPr>
          <p:spPr bwMode="black">
            <a:xfrm>
              <a:off x="2109" y="4320"/>
              <a:ext cx="55" cy="109"/>
            </a:xfrm>
            <a:custGeom>
              <a:avLst/>
              <a:gdLst>
                <a:gd name="T0" fmla="*/ 0 w 55"/>
                <a:gd name="T1" fmla="*/ 109 h 109"/>
                <a:gd name="T2" fmla="*/ 0 w 55"/>
                <a:gd name="T3" fmla="*/ 22 h 109"/>
                <a:gd name="T4" fmla="*/ 55 w 55"/>
                <a:gd name="T5" fmla="*/ 22 h 109"/>
                <a:gd name="T6" fmla="*/ 55 w 55"/>
                <a:gd name="T7" fmla="*/ 38 h 109"/>
                <a:gd name="T8" fmla="*/ 18 w 55"/>
                <a:gd name="T9" fmla="*/ 38 h 109"/>
                <a:gd name="T10" fmla="*/ 18 w 55"/>
                <a:gd name="T11" fmla="*/ 57 h 109"/>
                <a:gd name="T12" fmla="*/ 52 w 55"/>
                <a:gd name="T13" fmla="*/ 57 h 109"/>
                <a:gd name="T14" fmla="*/ 52 w 55"/>
                <a:gd name="T15" fmla="*/ 72 h 109"/>
                <a:gd name="T16" fmla="*/ 18 w 55"/>
                <a:gd name="T17" fmla="*/ 72 h 109"/>
                <a:gd name="T18" fmla="*/ 18 w 55"/>
                <a:gd name="T19" fmla="*/ 93 h 109"/>
                <a:gd name="T20" fmla="*/ 55 w 55"/>
                <a:gd name="T21" fmla="*/ 93 h 109"/>
                <a:gd name="T22" fmla="*/ 55 w 55"/>
                <a:gd name="T23" fmla="*/ 109 h 109"/>
                <a:gd name="T24" fmla="*/ 0 w 55"/>
                <a:gd name="T25" fmla="*/ 109 h 109"/>
                <a:gd name="T26" fmla="*/ 45 w 55"/>
                <a:gd name="T27" fmla="*/ 0 h 109"/>
                <a:gd name="T28" fmla="*/ 32 w 55"/>
                <a:gd name="T29" fmla="*/ 16 h 109"/>
                <a:gd name="T30" fmla="*/ 18 w 55"/>
                <a:gd name="T31" fmla="*/ 16 h 109"/>
                <a:gd name="T32" fmla="*/ 29 w 55"/>
                <a:gd name="T33" fmla="*/ 0 h 109"/>
                <a:gd name="T34" fmla="*/ 45 w 55"/>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9">
                  <a:moveTo>
                    <a:pt x="0" y="109"/>
                  </a:moveTo>
                  <a:lnTo>
                    <a:pt x="0" y="22"/>
                  </a:lnTo>
                  <a:lnTo>
                    <a:pt x="55" y="22"/>
                  </a:lnTo>
                  <a:lnTo>
                    <a:pt x="55" y="38"/>
                  </a:lnTo>
                  <a:lnTo>
                    <a:pt x="18" y="38"/>
                  </a:lnTo>
                  <a:lnTo>
                    <a:pt x="18" y="57"/>
                  </a:lnTo>
                  <a:lnTo>
                    <a:pt x="52" y="57"/>
                  </a:lnTo>
                  <a:lnTo>
                    <a:pt x="52" y="72"/>
                  </a:lnTo>
                  <a:lnTo>
                    <a:pt x="18" y="72"/>
                  </a:lnTo>
                  <a:lnTo>
                    <a:pt x="18" y="93"/>
                  </a:lnTo>
                  <a:lnTo>
                    <a:pt x="55" y="93"/>
                  </a:lnTo>
                  <a:lnTo>
                    <a:pt x="55" y="109"/>
                  </a:lnTo>
                  <a:lnTo>
                    <a:pt x="0" y="109"/>
                  </a:lnTo>
                  <a:close/>
                  <a:moveTo>
                    <a:pt x="45" y="0"/>
                  </a:moveTo>
                  <a:lnTo>
                    <a:pt x="32" y="16"/>
                  </a:lnTo>
                  <a:lnTo>
                    <a:pt x="18" y="16"/>
                  </a:lnTo>
                  <a:lnTo>
                    <a:pt x="29"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5" name="Freeform 56"/>
            <p:cNvSpPr>
              <a:spLocks/>
            </p:cNvSpPr>
            <p:nvPr userDrawn="1"/>
          </p:nvSpPr>
          <p:spPr bwMode="black">
            <a:xfrm>
              <a:off x="2207" y="4342"/>
              <a:ext cx="62" cy="87"/>
            </a:xfrm>
            <a:custGeom>
              <a:avLst/>
              <a:gdLst>
                <a:gd name="T0" fmla="*/ 0 w 62"/>
                <a:gd name="T1" fmla="*/ 87 h 87"/>
                <a:gd name="T2" fmla="*/ 0 w 62"/>
                <a:gd name="T3" fmla="*/ 72 h 87"/>
                <a:gd name="T4" fmla="*/ 38 w 62"/>
                <a:gd name="T5" fmla="*/ 16 h 87"/>
                <a:gd name="T6" fmla="*/ 3 w 62"/>
                <a:gd name="T7" fmla="*/ 16 h 87"/>
                <a:gd name="T8" fmla="*/ 3 w 62"/>
                <a:gd name="T9" fmla="*/ 0 h 87"/>
                <a:gd name="T10" fmla="*/ 61 w 62"/>
                <a:gd name="T11" fmla="*/ 0 h 87"/>
                <a:gd name="T12" fmla="*/ 61 w 62"/>
                <a:gd name="T13" fmla="*/ 14 h 87"/>
                <a:gd name="T14" fmla="*/ 22 w 62"/>
                <a:gd name="T15" fmla="*/ 71 h 87"/>
                <a:gd name="T16" fmla="*/ 62 w 62"/>
                <a:gd name="T17" fmla="*/ 71 h 87"/>
                <a:gd name="T18" fmla="*/ 62 w 62"/>
                <a:gd name="T19" fmla="*/ 87 h 87"/>
                <a:gd name="T20" fmla="*/ 0 w 62"/>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7">
                  <a:moveTo>
                    <a:pt x="0" y="87"/>
                  </a:moveTo>
                  <a:lnTo>
                    <a:pt x="0" y="72"/>
                  </a:lnTo>
                  <a:lnTo>
                    <a:pt x="38" y="16"/>
                  </a:lnTo>
                  <a:lnTo>
                    <a:pt x="3" y="16"/>
                  </a:lnTo>
                  <a:lnTo>
                    <a:pt x="3" y="0"/>
                  </a:lnTo>
                  <a:lnTo>
                    <a:pt x="61" y="0"/>
                  </a:lnTo>
                  <a:lnTo>
                    <a:pt x="61" y="14"/>
                  </a:lnTo>
                  <a:lnTo>
                    <a:pt x="22" y="71"/>
                  </a:lnTo>
                  <a:lnTo>
                    <a:pt x="62" y="71"/>
                  </a:lnTo>
                  <a:lnTo>
                    <a:pt x="6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6" name="Freeform 57"/>
            <p:cNvSpPr>
              <a:spLocks noEditPoints="1"/>
            </p:cNvSpPr>
            <p:nvPr userDrawn="1"/>
          </p:nvSpPr>
          <p:spPr bwMode="black">
            <a:xfrm>
              <a:off x="2276" y="4320"/>
              <a:ext cx="74" cy="109"/>
            </a:xfrm>
            <a:custGeom>
              <a:avLst/>
              <a:gdLst>
                <a:gd name="T0" fmla="*/ 27 w 74"/>
                <a:gd name="T1" fmla="*/ 22 h 109"/>
                <a:gd name="T2" fmla="*/ 46 w 74"/>
                <a:gd name="T3" fmla="*/ 22 h 109"/>
                <a:gd name="T4" fmla="*/ 74 w 74"/>
                <a:gd name="T5" fmla="*/ 109 h 109"/>
                <a:gd name="T6" fmla="*/ 54 w 74"/>
                <a:gd name="T7" fmla="*/ 109 h 109"/>
                <a:gd name="T8" fmla="*/ 49 w 74"/>
                <a:gd name="T9" fmla="*/ 90 h 109"/>
                <a:gd name="T10" fmla="*/ 25 w 74"/>
                <a:gd name="T11" fmla="*/ 90 h 109"/>
                <a:gd name="T12" fmla="*/ 19 w 74"/>
                <a:gd name="T13" fmla="*/ 109 h 109"/>
                <a:gd name="T14" fmla="*/ 0 w 74"/>
                <a:gd name="T15" fmla="*/ 109 h 109"/>
                <a:gd name="T16" fmla="*/ 27 w 74"/>
                <a:gd name="T17" fmla="*/ 22 h 109"/>
                <a:gd name="T18" fmla="*/ 55 w 74"/>
                <a:gd name="T19" fmla="*/ 0 h 109"/>
                <a:gd name="T20" fmla="*/ 42 w 74"/>
                <a:gd name="T21" fmla="*/ 16 h 109"/>
                <a:gd name="T22" fmla="*/ 27 w 74"/>
                <a:gd name="T23" fmla="*/ 16 h 109"/>
                <a:gd name="T24" fmla="*/ 39 w 74"/>
                <a:gd name="T25" fmla="*/ 0 h 109"/>
                <a:gd name="T26" fmla="*/ 55 w 74"/>
                <a:gd name="T27" fmla="*/ 0 h 109"/>
                <a:gd name="T28" fmla="*/ 29 w 74"/>
                <a:gd name="T29" fmla="*/ 75 h 109"/>
                <a:gd name="T30" fmla="*/ 45 w 74"/>
                <a:gd name="T31" fmla="*/ 75 h 109"/>
                <a:gd name="T32" fmla="*/ 37 w 74"/>
                <a:gd name="T33" fmla="*/ 46 h 109"/>
                <a:gd name="T34" fmla="*/ 29 w 74"/>
                <a:gd name="T3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09">
                  <a:moveTo>
                    <a:pt x="27" y="22"/>
                  </a:moveTo>
                  <a:lnTo>
                    <a:pt x="46" y="22"/>
                  </a:lnTo>
                  <a:lnTo>
                    <a:pt x="74" y="109"/>
                  </a:lnTo>
                  <a:lnTo>
                    <a:pt x="54" y="109"/>
                  </a:lnTo>
                  <a:lnTo>
                    <a:pt x="49" y="90"/>
                  </a:lnTo>
                  <a:lnTo>
                    <a:pt x="25" y="90"/>
                  </a:lnTo>
                  <a:lnTo>
                    <a:pt x="19" y="109"/>
                  </a:lnTo>
                  <a:lnTo>
                    <a:pt x="0" y="109"/>
                  </a:lnTo>
                  <a:lnTo>
                    <a:pt x="27" y="22"/>
                  </a:lnTo>
                  <a:close/>
                  <a:moveTo>
                    <a:pt x="55" y="0"/>
                  </a:moveTo>
                  <a:lnTo>
                    <a:pt x="42" y="16"/>
                  </a:lnTo>
                  <a:lnTo>
                    <a:pt x="27" y="16"/>
                  </a:lnTo>
                  <a:lnTo>
                    <a:pt x="39" y="0"/>
                  </a:lnTo>
                  <a:lnTo>
                    <a:pt x="55" y="0"/>
                  </a:lnTo>
                  <a:close/>
                  <a:moveTo>
                    <a:pt x="29" y="75"/>
                  </a:moveTo>
                  <a:lnTo>
                    <a:pt x="45" y="75"/>
                  </a:lnTo>
                  <a:lnTo>
                    <a:pt x="37" y="46"/>
                  </a:lnTo>
                  <a:lnTo>
                    <a:pt x="2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7" name="Freeform 58"/>
            <p:cNvSpPr>
              <a:spLocks noEditPoints="1"/>
            </p:cNvSpPr>
            <p:nvPr userDrawn="1"/>
          </p:nvSpPr>
          <p:spPr bwMode="black">
            <a:xfrm>
              <a:off x="2357" y="4319"/>
              <a:ext cx="62" cy="110"/>
            </a:xfrm>
            <a:custGeom>
              <a:avLst/>
              <a:gdLst>
                <a:gd name="T0" fmla="*/ 0 w 62"/>
                <a:gd name="T1" fmla="*/ 110 h 110"/>
                <a:gd name="T2" fmla="*/ 0 w 62"/>
                <a:gd name="T3" fmla="*/ 95 h 110"/>
                <a:gd name="T4" fmla="*/ 38 w 62"/>
                <a:gd name="T5" fmla="*/ 39 h 110"/>
                <a:gd name="T6" fmla="*/ 2 w 62"/>
                <a:gd name="T7" fmla="*/ 39 h 110"/>
                <a:gd name="T8" fmla="*/ 2 w 62"/>
                <a:gd name="T9" fmla="*/ 23 h 110"/>
                <a:gd name="T10" fmla="*/ 61 w 62"/>
                <a:gd name="T11" fmla="*/ 23 h 110"/>
                <a:gd name="T12" fmla="*/ 61 w 62"/>
                <a:gd name="T13" fmla="*/ 37 h 110"/>
                <a:gd name="T14" fmla="*/ 22 w 62"/>
                <a:gd name="T15" fmla="*/ 94 h 110"/>
                <a:gd name="T16" fmla="*/ 62 w 62"/>
                <a:gd name="T17" fmla="*/ 94 h 110"/>
                <a:gd name="T18" fmla="*/ 62 w 62"/>
                <a:gd name="T19" fmla="*/ 110 h 110"/>
                <a:gd name="T20" fmla="*/ 0 w 62"/>
                <a:gd name="T21" fmla="*/ 110 h 110"/>
                <a:gd name="T22" fmla="*/ 50 w 62"/>
                <a:gd name="T23" fmla="*/ 0 h 110"/>
                <a:gd name="T24" fmla="*/ 38 w 62"/>
                <a:gd name="T25" fmla="*/ 17 h 110"/>
                <a:gd name="T26" fmla="*/ 24 w 62"/>
                <a:gd name="T27" fmla="*/ 17 h 110"/>
                <a:gd name="T28" fmla="*/ 11 w 62"/>
                <a:gd name="T29" fmla="*/ 0 h 110"/>
                <a:gd name="T30" fmla="*/ 25 w 62"/>
                <a:gd name="T31" fmla="*/ 0 h 110"/>
                <a:gd name="T32" fmla="*/ 30 w 62"/>
                <a:gd name="T33" fmla="*/ 8 h 110"/>
                <a:gd name="T34" fmla="*/ 36 w 62"/>
                <a:gd name="T35" fmla="*/ 0 h 110"/>
                <a:gd name="T36" fmla="*/ 50 w 62"/>
                <a:gd name="T3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0">
                  <a:moveTo>
                    <a:pt x="0" y="110"/>
                  </a:moveTo>
                  <a:lnTo>
                    <a:pt x="0" y="95"/>
                  </a:lnTo>
                  <a:lnTo>
                    <a:pt x="38" y="39"/>
                  </a:lnTo>
                  <a:lnTo>
                    <a:pt x="2" y="39"/>
                  </a:lnTo>
                  <a:lnTo>
                    <a:pt x="2" y="23"/>
                  </a:lnTo>
                  <a:lnTo>
                    <a:pt x="61" y="23"/>
                  </a:lnTo>
                  <a:lnTo>
                    <a:pt x="61" y="37"/>
                  </a:lnTo>
                  <a:lnTo>
                    <a:pt x="22" y="94"/>
                  </a:lnTo>
                  <a:lnTo>
                    <a:pt x="62" y="94"/>
                  </a:lnTo>
                  <a:lnTo>
                    <a:pt x="62" y="110"/>
                  </a:lnTo>
                  <a:lnTo>
                    <a:pt x="0" y="110"/>
                  </a:lnTo>
                  <a:close/>
                  <a:moveTo>
                    <a:pt x="50" y="0"/>
                  </a:moveTo>
                  <a:lnTo>
                    <a:pt x="38" y="17"/>
                  </a:lnTo>
                  <a:lnTo>
                    <a:pt x="24" y="17"/>
                  </a:lnTo>
                  <a:lnTo>
                    <a:pt x="11" y="0"/>
                  </a:lnTo>
                  <a:lnTo>
                    <a:pt x="25" y="0"/>
                  </a:lnTo>
                  <a:lnTo>
                    <a:pt x="30" y="8"/>
                  </a:lnTo>
                  <a:lnTo>
                    <a:pt x="36" y="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8" name="Freeform 59"/>
            <p:cNvSpPr>
              <a:spLocks/>
            </p:cNvSpPr>
            <p:nvPr userDrawn="1"/>
          </p:nvSpPr>
          <p:spPr bwMode="black">
            <a:xfrm>
              <a:off x="2431" y="4342"/>
              <a:ext cx="19" cy="87"/>
            </a:xfrm>
            <a:custGeom>
              <a:avLst/>
              <a:gdLst>
                <a:gd name="T0" fmla="*/ 0 w 19"/>
                <a:gd name="T1" fmla="*/ 87 h 87"/>
                <a:gd name="T2" fmla="*/ 0 w 19"/>
                <a:gd name="T3" fmla="*/ 0 h 87"/>
                <a:gd name="T4" fmla="*/ 10 w 19"/>
                <a:gd name="T5" fmla="*/ 0 h 87"/>
                <a:gd name="T6" fmla="*/ 19 w 19"/>
                <a:gd name="T7" fmla="*/ 0 h 87"/>
                <a:gd name="T8" fmla="*/ 19 w 19"/>
                <a:gd name="T9" fmla="*/ 87 h 87"/>
                <a:gd name="T10" fmla="*/ 0 w 19"/>
                <a:gd name="T11" fmla="*/ 87 h 87"/>
              </a:gdLst>
              <a:ahLst/>
              <a:cxnLst>
                <a:cxn ang="0">
                  <a:pos x="T0" y="T1"/>
                </a:cxn>
                <a:cxn ang="0">
                  <a:pos x="T2" y="T3"/>
                </a:cxn>
                <a:cxn ang="0">
                  <a:pos x="T4" y="T5"/>
                </a:cxn>
                <a:cxn ang="0">
                  <a:pos x="T6" y="T7"/>
                </a:cxn>
                <a:cxn ang="0">
                  <a:pos x="T8" y="T9"/>
                </a:cxn>
                <a:cxn ang="0">
                  <a:pos x="T10" y="T11"/>
                </a:cxn>
              </a:cxnLst>
              <a:rect l="0" t="0" r="r" b="b"/>
              <a:pathLst>
                <a:path w="19" h="87">
                  <a:moveTo>
                    <a:pt x="0" y="87"/>
                  </a:moveTo>
                  <a:lnTo>
                    <a:pt x="0" y="0"/>
                  </a:lnTo>
                  <a:lnTo>
                    <a:pt x="10" y="0"/>
                  </a:lnTo>
                  <a:lnTo>
                    <a:pt x="19" y="0"/>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9" name="Freeform 60"/>
            <p:cNvSpPr>
              <a:spLocks/>
            </p:cNvSpPr>
            <p:nvPr userDrawn="1"/>
          </p:nvSpPr>
          <p:spPr bwMode="black">
            <a:xfrm>
              <a:off x="2461" y="4342"/>
              <a:ext cx="60" cy="87"/>
            </a:xfrm>
            <a:custGeom>
              <a:avLst/>
              <a:gdLst>
                <a:gd name="T0" fmla="*/ 20 w 60"/>
                <a:gd name="T1" fmla="*/ 87 h 87"/>
                <a:gd name="T2" fmla="*/ 20 w 60"/>
                <a:gd name="T3" fmla="*/ 16 h 87"/>
                <a:gd name="T4" fmla="*/ 0 w 60"/>
                <a:gd name="T5" fmla="*/ 16 h 87"/>
                <a:gd name="T6" fmla="*/ 0 w 60"/>
                <a:gd name="T7" fmla="*/ 0 h 87"/>
                <a:gd name="T8" fmla="*/ 60 w 60"/>
                <a:gd name="T9" fmla="*/ 0 h 87"/>
                <a:gd name="T10" fmla="*/ 60 w 60"/>
                <a:gd name="T11" fmla="*/ 16 h 87"/>
                <a:gd name="T12" fmla="*/ 39 w 60"/>
                <a:gd name="T13" fmla="*/ 16 h 87"/>
                <a:gd name="T14" fmla="*/ 39 w 60"/>
                <a:gd name="T15" fmla="*/ 87 h 87"/>
                <a:gd name="T16" fmla="*/ 20 w 60"/>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7">
                  <a:moveTo>
                    <a:pt x="20" y="87"/>
                  </a:moveTo>
                  <a:lnTo>
                    <a:pt x="20" y="16"/>
                  </a:lnTo>
                  <a:lnTo>
                    <a:pt x="0" y="16"/>
                  </a:lnTo>
                  <a:lnTo>
                    <a:pt x="0" y="0"/>
                  </a:lnTo>
                  <a:lnTo>
                    <a:pt x="60" y="0"/>
                  </a:lnTo>
                  <a:lnTo>
                    <a:pt x="60" y="16"/>
                  </a:lnTo>
                  <a:lnTo>
                    <a:pt x="39" y="16"/>
                  </a:lnTo>
                  <a:lnTo>
                    <a:pt x="39" y="87"/>
                  </a:lnTo>
                  <a:lnTo>
                    <a:pt x="2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50" name="Freeform 61"/>
            <p:cNvSpPr>
              <a:spLocks/>
            </p:cNvSpPr>
            <p:nvPr userDrawn="1"/>
          </p:nvSpPr>
          <p:spPr bwMode="black">
            <a:xfrm>
              <a:off x="2531" y="4342"/>
              <a:ext cx="68" cy="87"/>
            </a:xfrm>
            <a:custGeom>
              <a:avLst/>
              <a:gdLst>
                <a:gd name="T0" fmla="*/ 0 w 68"/>
                <a:gd name="T1" fmla="*/ 87 h 87"/>
                <a:gd name="T2" fmla="*/ 0 w 68"/>
                <a:gd name="T3" fmla="*/ 0 h 87"/>
                <a:gd name="T4" fmla="*/ 19 w 68"/>
                <a:gd name="T5" fmla="*/ 0 h 87"/>
                <a:gd name="T6" fmla="*/ 19 w 68"/>
                <a:gd name="T7" fmla="*/ 33 h 87"/>
                <a:gd name="T8" fmla="*/ 45 w 68"/>
                <a:gd name="T9" fmla="*/ 0 h 87"/>
                <a:gd name="T10" fmla="*/ 65 w 68"/>
                <a:gd name="T11" fmla="*/ 0 h 87"/>
                <a:gd name="T12" fmla="*/ 36 w 68"/>
                <a:gd name="T13" fmla="*/ 36 h 87"/>
                <a:gd name="T14" fmla="*/ 68 w 68"/>
                <a:gd name="T15" fmla="*/ 87 h 87"/>
                <a:gd name="T16" fmla="*/ 47 w 68"/>
                <a:gd name="T17" fmla="*/ 87 h 87"/>
                <a:gd name="T18" fmla="*/ 24 w 68"/>
                <a:gd name="T19" fmla="*/ 50 h 87"/>
                <a:gd name="T20" fmla="*/ 19 w 68"/>
                <a:gd name="T21" fmla="*/ 57 h 87"/>
                <a:gd name="T22" fmla="*/ 19 w 68"/>
                <a:gd name="T23" fmla="*/ 87 h 87"/>
                <a:gd name="T24" fmla="*/ 0 w 68"/>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7">
                  <a:moveTo>
                    <a:pt x="0" y="87"/>
                  </a:moveTo>
                  <a:lnTo>
                    <a:pt x="0" y="0"/>
                  </a:lnTo>
                  <a:lnTo>
                    <a:pt x="19" y="0"/>
                  </a:lnTo>
                  <a:lnTo>
                    <a:pt x="19" y="33"/>
                  </a:lnTo>
                  <a:lnTo>
                    <a:pt x="45" y="0"/>
                  </a:lnTo>
                  <a:lnTo>
                    <a:pt x="65" y="0"/>
                  </a:lnTo>
                  <a:lnTo>
                    <a:pt x="36" y="36"/>
                  </a:lnTo>
                  <a:lnTo>
                    <a:pt x="68" y="87"/>
                  </a:lnTo>
                  <a:lnTo>
                    <a:pt x="47" y="87"/>
                  </a:lnTo>
                  <a:lnTo>
                    <a:pt x="24" y="50"/>
                  </a:lnTo>
                  <a:lnTo>
                    <a:pt x="19" y="57"/>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51" name="Freeform 62"/>
            <p:cNvSpPr>
              <a:spLocks/>
            </p:cNvSpPr>
            <p:nvPr userDrawn="1"/>
          </p:nvSpPr>
          <p:spPr bwMode="black">
            <a:xfrm>
              <a:off x="2603" y="4342"/>
              <a:ext cx="72" cy="87"/>
            </a:xfrm>
            <a:custGeom>
              <a:avLst/>
              <a:gdLst>
                <a:gd name="T0" fmla="*/ 0 w 72"/>
                <a:gd name="T1" fmla="*/ 0 h 87"/>
                <a:gd name="T2" fmla="*/ 21 w 72"/>
                <a:gd name="T3" fmla="*/ 0 h 87"/>
                <a:gd name="T4" fmla="*/ 36 w 72"/>
                <a:gd name="T5" fmla="*/ 35 h 87"/>
                <a:gd name="T6" fmla="*/ 52 w 72"/>
                <a:gd name="T7" fmla="*/ 0 h 87"/>
                <a:gd name="T8" fmla="*/ 72 w 72"/>
                <a:gd name="T9" fmla="*/ 0 h 87"/>
                <a:gd name="T10" fmla="*/ 45 w 72"/>
                <a:gd name="T11" fmla="*/ 53 h 87"/>
                <a:gd name="T12" fmla="*/ 45 w 72"/>
                <a:gd name="T13" fmla="*/ 87 h 87"/>
                <a:gd name="T14" fmla="*/ 27 w 72"/>
                <a:gd name="T15" fmla="*/ 87 h 87"/>
                <a:gd name="T16" fmla="*/ 27 w 72"/>
                <a:gd name="T17" fmla="*/ 53 h 87"/>
                <a:gd name="T18" fmla="*/ 0 w 72"/>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7">
                  <a:moveTo>
                    <a:pt x="0" y="0"/>
                  </a:moveTo>
                  <a:lnTo>
                    <a:pt x="21" y="0"/>
                  </a:lnTo>
                  <a:lnTo>
                    <a:pt x="36" y="35"/>
                  </a:lnTo>
                  <a:lnTo>
                    <a:pt x="52" y="0"/>
                  </a:lnTo>
                  <a:lnTo>
                    <a:pt x="72" y="0"/>
                  </a:lnTo>
                  <a:lnTo>
                    <a:pt x="45" y="53"/>
                  </a:lnTo>
                  <a:lnTo>
                    <a:pt x="45" y="87"/>
                  </a:lnTo>
                  <a:lnTo>
                    <a:pt x="27" y="87"/>
                  </a:lnTo>
                  <a:lnTo>
                    <a:pt x="27" y="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51786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vertical right transparen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2" name="Titel 1"/>
          <p:cNvSpPr>
            <a:spLocks noGrp="1"/>
          </p:cNvSpPr>
          <p:nvPr>
            <p:ph type="title" hasCustomPrompt="1"/>
          </p:nvPr>
        </p:nvSpPr>
        <p:spPr bwMode="black">
          <a:xfrm>
            <a:off x="4898551" y="326517"/>
            <a:ext cx="3918614" cy="2269885"/>
          </a:xfrm>
        </p:spPr>
        <p:txBody>
          <a:bodyPr/>
          <a:lstStyle>
            <a:lvl1pPr>
              <a:defRPr sz="5442">
                <a:solidFill>
                  <a:schemeClr val="bg1"/>
                </a:solidFill>
              </a:defRPr>
            </a:lvl1pPr>
          </a:lstStyle>
          <a:p>
            <a:r>
              <a:rPr lang="cs-CZ" dirty="0" smtClean="0"/>
              <a:t>Headline Ultra</a:t>
            </a:r>
            <a:br>
              <a:rPr lang="cs-CZ" dirty="0" smtClean="0"/>
            </a:br>
            <a:r>
              <a:rPr lang="cs-CZ" dirty="0" smtClean="0"/>
              <a:t>(60) 75 90 PT</a:t>
            </a:r>
            <a:endParaRPr lang="cs-CZ" dirty="0"/>
          </a:p>
        </p:txBody>
      </p:sp>
      <p:sp>
        <p:nvSpPr>
          <p:cNvPr id="10" name="Textplatzhalter 2"/>
          <p:cNvSpPr>
            <a:spLocks noGrp="1"/>
          </p:cNvSpPr>
          <p:nvPr>
            <p:ph type="body" sz="quarter" idx="11" hasCustomPrompt="1"/>
          </p:nvPr>
        </p:nvSpPr>
        <p:spPr bwMode="black">
          <a:xfrm>
            <a:off x="4898552" y="3429720"/>
            <a:ext cx="3918613"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cs-CZ" dirty="0" smtClean="0"/>
              <a:t>Sub-heading: Tele-GroteskFet 18 pt</a:t>
            </a:r>
            <a:endParaRPr lang="cs-CZ" dirty="0"/>
          </a:p>
        </p:txBody>
      </p:sp>
      <p:grpSp>
        <p:nvGrpSpPr>
          <p:cNvPr id="36" name="Gruppieren 35"/>
          <p:cNvGrpSpPr/>
          <p:nvPr/>
        </p:nvGrpSpPr>
        <p:grpSpPr bwMode="black">
          <a:xfrm>
            <a:off x="4898881"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112" name="Group 39"/>
          <p:cNvGrpSpPr>
            <a:grpSpLocks noChangeAspect="1"/>
          </p:cNvGrpSpPr>
          <p:nvPr/>
        </p:nvGrpSpPr>
        <p:grpSpPr bwMode="black">
          <a:xfrm>
            <a:off x="6885029" y="6218707"/>
            <a:ext cx="1935360" cy="161263"/>
            <a:chOff x="1331" y="4319"/>
            <a:chExt cx="1344" cy="112"/>
          </a:xfrm>
          <a:solidFill>
            <a:schemeClr val="bg1"/>
          </a:solidFill>
        </p:grpSpPr>
        <p:sp>
          <p:nvSpPr>
            <p:cNvPr id="113" name="Freeform 45"/>
            <p:cNvSpPr>
              <a:spLocks noEditPoints="1"/>
            </p:cNvSpPr>
            <p:nvPr userDrawn="1"/>
          </p:nvSpPr>
          <p:spPr bwMode="black">
            <a:xfrm>
              <a:off x="1331" y="4342"/>
              <a:ext cx="58" cy="87"/>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4" name="Freeform 46"/>
            <p:cNvSpPr>
              <a:spLocks noEditPoints="1"/>
            </p:cNvSpPr>
            <p:nvPr userDrawn="1"/>
          </p:nvSpPr>
          <p:spPr bwMode="black">
            <a:xfrm>
              <a:off x="1400" y="4342"/>
              <a:ext cx="65" cy="87"/>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5" name="Freeform 47"/>
            <p:cNvSpPr>
              <a:spLocks noEditPoints="1"/>
            </p:cNvSpPr>
            <p:nvPr userDrawn="1"/>
          </p:nvSpPr>
          <p:spPr bwMode="black">
            <a:xfrm>
              <a:off x="1474" y="4340"/>
              <a:ext cx="74" cy="9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6" name="Freeform 48"/>
            <p:cNvSpPr>
              <a:spLocks/>
            </p:cNvSpPr>
            <p:nvPr userDrawn="1"/>
          </p:nvSpPr>
          <p:spPr bwMode="black">
            <a:xfrm>
              <a:off x="1589" y="4340"/>
              <a:ext cx="61" cy="9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7" name="Freeform 49"/>
            <p:cNvSpPr>
              <a:spLocks noEditPoints="1"/>
            </p:cNvSpPr>
            <p:nvPr userDrawn="1"/>
          </p:nvSpPr>
          <p:spPr bwMode="black">
            <a:xfrm>
              <a:off x="1662" y="4342"/>
              <a:ext cx="59" cy="87"/>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8" name="Freeform 50"/>
            <p:cNvSpPr>
              <a:spLocks noEditPoints="1"/>
            </p:cNvSpPr>
            <p:nvPr userDrawn="1"/>
          </p:nvSpPr>
          <p:spPr bwMode="black">
            <a:xfrm>
              <a:off x="1730" y="4340"/>
              <a:ext cx="74" cy="9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9" name="Freeform 51"/>
            <p:cNvSpPr>
              <a:spLocks/>
            </p:cNvSpPr>
            <p:nvPr userDrawn="1"/>
          </p:nvSpPr>
          <p:spPr bwMode="black">
            <a:xfrm>
              <a:off x="1817" y="4342"/>
              <a:ext cx="52" cy="87"/>
            </a:xfrm>
            <a:custGeom>
              <a:avLst/>
              <a:gdLst>
                <a:gd name="T0" fmla="*/ 0 w 52"/>
                <a:gd name="T1" fmla="*/ 87 h 87"/>
                <a:gd name="T2" fmla="*/ 0 w 52"/>
                <a:gd name="T3" fmla="*/ 0 h 87"/>
                <a:gd name="T4" fmla="*/ 19 w 52"/>
                <a:gd name="T5" fmla="*/ 0 h 87"/>
                <a:gd name="T6" fmla="*/ 19 w 52"/>
                <a:gd name="T7" fmla="*/ 71 h 87"/>
                <a:gd name="T8" fmla="*/ 52 w 52"/>
                <a:gd name="T9" fmla="*/ 71 h 87"/>
                <a:gd name="T10" fmla="*/ 52 w 52"/>
                <a:gd name="T11" fmla="*/ 87 h 87"/>
                <a:gd name="T12" fmla="*/ 0 w 5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52" h="87">
                  <a:moveTo>
                    <a:pt x="0" y="87"/>
                  </a:moveTo>
                  <a:lnTo>
                    <a:pt x="0" y="0"/>
                  </a:lnTo>
                  <a:lnTo>
                    <a:pt x="19" y="0"/>
                  </a:lnTo>
                  <a:lnTo>
                    <a:pt x="19" y="71"/>
                  </a:lnTo>
                  <a:lnTo>
                    <a:pt x="52" y="71"/>
                  </a:lnTo>
                  <a:lnTo>
                    <a:pt x="5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0" name="Freeform 52"/>
            <p:cNvSpPr>
              <a:spLocks/>
            </p:cNvSpPr>
            <p:nvPr userDrawn="1"/>
          </p:nvSpPr>
          <p:spPr bwMode="black">
            <a:xfrm>
              <a:off x="1880" y="4342"/>
              <a:ext cx="56" cy="87"/>
            </a:xfrm>
            <a:custGeom>
              <a:avLst/>
              <a:gdLst>
                <a:gd name="T0" fmla="*/ 0 w 56"/>
                <a:gd name="T1" fmla="*/ 87 h 87"/>
                <a:gd name="T2" fmla="*/ 0 w 56"/>
                <a:gd name="T3" fmla="*/ 0 h 87"/>
                <a:gd name="T4" fmla="*/ 56 w 56"/>
                <a:gd name="T5" fmla="*/ 0 h 87"/>
                <a:gd name="T6" fmla="*/ 56 w 56"/>
                <a:gd name="T7" fmla="*/ 16 h 87"/>
                <a:gd name="T8" fmla="*/ 19 w 56"/>
                <a:gd name="T9" fmla="*/ 16 h 87"/>
                <a:gd name="T10" fmla="*/ 19 w 56"/>
                <a:gd name="T11" fmla="*/ 35 h 87"/>
                <a:gd name="T12" fmla="*/ 52 w 56"/>
                <a:gd name="T13" fmla="*/ 35 h 87"/>
                <a:gd name="T14" fmla="*/ 52 w 56"/>
                <a:gd name="T15" fmla="*/ 50 h 87"/>
                <a:gd name="T16" fmla="*/ 19 w 56"/>
                <a:gd name="T17" fmla="*/ 50 h 87"/>
                <a:gd name="T18" fmla="*/ 19 w 56"/>
                <a:gd name="T19" fmla="*/ 71 h 87"/>
                <a:gd name="T20" fmla="*/ 56 w 56"/>
                <a:gd name="T21" fmla="*/ 71 h 87"/>
                <a:gd name="T22" fmla="*/ 56 w 56"/>
                <a:gd name="T23" fmla="*/ 87 h 87"/>
                <a:gd name="T24" fmla="*/ 0 w 56"/>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7">
                  <a:moveTo>
                    <a:pt x="0" y="87"/>
                  </a:moveTo>
                  <a:lnTo>
                    <a:pt x="0" y="0"/>
                  </a:lnTo>
                  <a:lnTo>
                    <a:pt x="56" y="0"/>
                  </a:lnTo>
                  <a:lnTo>
                    <a:pt x="56" y="16"/>
                  </a:lnTo>
                  <a:lnTo>
                    <a:pt x="19" y="16"/>
                  </a:lnTo>
                  <a:lnTo>
                    <a:pt x="19" y="35"/>
                  </a:lnTo>
                  <a:lnTo>
                    <a:pt x="52" y="35"/>
                  </a:lnTo>
                  <a:lnTo>
                    <a:pt x="52" y="50"/>
                  </a:lnTo>
                  <a:lnTo>
                    <a:pt x="19" y="50"/>
                  </a:lnTo>
                  <a:lnTo>
                    <a:pt x="19" y="71"/>
                  </a:lnTo>
                  <a:lnTo>
                    <a:pt x="56" y="71"/>
                  </a:lnTo>
                  <a:lnTo>
                    <a:pt x="56"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1" name="Freeform 53"/>
            <p:cNvSpPr>
              <a:spLocks noEditPoints="1"/>
            </p:cNvSpPr>
            <p:nvPr userDrawn="1"/>
          </p:nvSpPr>
          <p:spPr bwMode="black">
            <a:xfrm>
              <a:off x="1946" y="4319"/>
              <a:ext cx="70" cy="112"/>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2" name="Freeform 54"/>
            <p:cNvSpPr>
              <a:spLocks/>
            </p:cNvSpPr>
            <p:nvPr userDrawn="1"/>
          </p:nvSpPr>
          <p:spPr bwMode="black">
            <a:xfrm>
              <a:off x="2028" y="4342"/>
              <a:ext cx="64" cy="87"/>
            </a:xfrm>
            <a:custGeom>
              <a:avLst/>
              <a:gdLst>
                <a:gd name="T0" fmla="*/ 0 w 64"/>
                <a:gd name="T1" fmla="*/ 87 h 87"/>
                <a:gd name="T2" fmla="*/ 0 w 64"/>
                <a:gd name="T3" fmla="*/ 0 h 87"/>
                <a:gd name="T4" fmla="*/ 19 w 64"/>
                <a:gd name="T5" fmla="*/ 0 h 87"/>
                <a:gd name="T6" fmla="*/ 46 w 64"/>
                <a:gd name="T7" fmla="*/ 56 h 87"/>
                <a:gd name="T8" fmla="*/ 46 w 64"/>
                <a:gd name="T9" fmla="*/ 0 h 87"/>
                <a:gd name="T10" fmla="*/ 64 w 64"/>
                <a:gd name="T11" fmla="*/ 0 h 87"/>
                <a:gd name="T12" fmla="*/ 64 w 64"/>
                <a:gd name="T13" fmla="*/ 87 h 87"/>
                <a:gd name="T14" fmla="*/ 45 w 64"/>
                <a:gd name="T15" fmla="*/ 87 h 87"/>
                <a:gd name="T16" fmla="*/ 18 w 64"/>
                <a:gd name="T17" fmla="*/ 31 h 87"/>
                <a:gd name="T18" fmla="*/ 18 w 64"/>
                <a:gd name="T19" fmla="*/ 87 h 87"/>
                <a:gd name="T20" fmla="*/ 0 w 64"/>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7">
                  <a:moveTo>
                    <a:pt x="0" y="87"/>
                  </a:moveTo>
                  <a:lnTo>
                    <a:pt x="0" y="0"/>
                  </a:lnTo>
                  <a:lnTo>
                    <a:pt x="19" y="0"/>
                  </a:lnTo>
                  <a:lnTo>
                    <a:pt x="46" y="56"/>
                  </a:lnTo>
                  <a:lnTo>
                    <a:pt x="46" y="0"/>
                  </a:lnTo>
                  <a:lnTo>
                    <a:pt x="64" y="0"/>
                  </a:lnTo>
                  <a:lnTo>
                    <a:pt x="64" y="87"/>
                  </a:lnTo>
                  <a:lnTo>
                    <a:pt x="45" y="87"/>
                  </a:lnTo>
                  <a:lnTo>
                    <a:pt x="18" y="31"/>
                  </a:lnTo>
                  <a:lnTo>
                    <a:pt x="18"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3" name="Freeform 55"/>
            <p:cNvSpPr>
              <a:spLocks noEditPoints="1"/>
            </p:cNvSpPr>
            <p:nvPr userDrawn="1"/>
          </p:nvSpPr>
          <p:spPr bwMode="black">
            <a:xfrm>
              <a:off x="2109" y="4320"/>
              <a:ext cx="55" cy="109"/>
            </a:xfrm>
            <a:custGeom>
              <a:avLst/>
              <a:gdLst>
                <a:gd name="T0" fmla="*/ 0 w 55"/>
                <a:gd name="T1" fmla="*/ 109 h 109"/>
                <a:gd name="T2" fmla="*/ 0 w 55"/>
                <a:gd name="T3" fmla="*/ 22 h 109"/>
                <a:gd name="T4" fmla="*/ 55 w 55"/>
                <a:gd name="T5" fmla="*/ 22 h 109"/>
                <a:gd name="T6" fmla="*/ 55 w 55"/>
                <a:gd name="T7" fmla="*/ 38 h 109"/>
                <a:gd name="T8" fmla="*/ 18 w 55"/>
                <a:gd name="T9" fmla="*/ 38 h 109"/>
                <a:gd name="T10" fmla="*/ 18 w 55"/>
                <a:gd name="T11" fmla="*/ 57 h 109"/>
                <a:gd name="T12" fmla="*/ 52 w 55"/>
                <a:gd name="T13" fmla="*/ 57 h 109"/>
                <a:gd name="T14" fmla="*/ 52 w 55"/>
                <a:gd name="T15" fmla="*/ 72 h 109"/>
                <a:gd name="T16" fmla="*/ 18 w 55"/>
                <a:gd name="T17" fmla="*/ 72 h 109"/>
                <a:gd name="T18" fmla="*/ 18 w 55"/>
                <a:gd name="T19" fmla="*/ 93 h 109"/>
                <a:gd name="T20" fmla="*/ 55 w 55"/>
                <a:gd name="T21" fmla="*/ 93 h 109"/>
                <a:gd name="T22" fmla="*/ 55 w 55"/>
                <a:gd name="T23" fmla="*/ 109 h 109"/>
                <a:gd name="T24" fmla="*/ 0 w 55"/>
                <a:gd name="T25" fmla="*/ 109 h 109"/>
                <a:gd name="T26" fmla="*/ 45 w 55"/>
                <a:gd name="T27" fmla="*/ 0 h 109"/>
                <a:gd name="T28" fmla="*/ 32 w 55"/>
                <a:gd name="T29" fmla="*/ 16 h 109"/>
                <a:gd name="T30" fmla="*/ 18 w 55"/>
                <a:gd name="T31" fmla="*/ 16 h 109"/>
                <a:gd name="T32" fmla="*/ 29 w 55"/>
                <a:gd name="T33" fmla="*/ 0 h 109"/>
                <a:gd name="T34" fmla="*/ 45 w 55"/>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9">
                  <a:moveTo>
                    <a:pt x="0" y="109"/>
                  </a:moveTo>
                  <a:lnTo>
                    <a:pt x="0" y="22"/>
                  </a:lnTo>
                  <a:lnTo>
                    <a:pt x="55" y="22"/>
                  </a:lnTo>
                  <a:lnTo>
                    <a:pt x="55" y="38"/>
                  </a:lnTo>
                  <a:lnTo>
                    <a:pt x="18" y="38"/>
                  </a:lnTo>
                  <a:lnTo>
                    <a:pt x="18" y="57"/>
                  </a:lnTo>
                  <a:lnTo>
                    <a:pt x="52" y="57"/>
                  </a:lnTo>
                  <a:lnTo>
                    <a:pt x="52" y="72"/>
                  </a:lnTo>
                  <a:lnTo>
                    <a:pt x="18" y="72"/>
                  </a:lnTo>
                  <a:lnTo>
                    <a:pt x="18" y="93"/>
                  </a:lnTo>
                  <a:lnTo>
                    <a:pt x="55" y="93"/>
                  </a:lnTo>
                  <a:lnTo>
                    <a:pt x="55" y="109"/>
                  </a:lnTo>
                  <a:lnTo>
                    <a:pt x="0" y="109"/>
                  </a:lnTo>
                  <a:close/>
                  <a:moveTo>
                    <a:pt x="45" y="0"/>
                  </a:moveTo>
                  <a:lnTo>
                    <a:pt x="32" y="16"/>
                  </a:lnTo>
                  <a:lnTo>
                    <a:pt x="18" y="16"/>
                  </a:lnTo>
                  <a:lnTo>
                    <a:pt x="29"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4" name="Freeform 56"/>
            <p:cNvSpPr>
              <a:spLocks/>
            </p:cNvSpPr>
            <p:nvPr userDrawn="1"/>
          </p:nvSpPr>
          <p:spPr bwMode="black">
            <a:xfrm>
              <a:off x="2207" y="4342"/>
              <a:ext cx="62" cy="87"/>
            </a:xfrm>
            <a:custGeom>
              <a:avLst/>
              <a:gdLst>
                <a:gd name="T0" fmla="*/ 0 w 62"/>
                <a:gd name="T1" fmla="*/ 87 h 87"/>
                <a:gd name="T2" fmla="*/ 0 w 62"/>
                <a:gd name="T3" fmla="*/ 72 h 87"/>
                <a:gd name="T4" fmla="*/ 38 w 62"/>
                <a:gd name="T5" fmla="*/ 16 h 87"/>
                <a:gd name="T6" fmla="*/ 3 w 62"/>
                <a:gd name="T7" fmla="*/ 16 h 87"/>
                <a:gd name="T8" fmla="*/ 3 w 62"/>
                <a:gd name="T9" fmla="*/ 0 h 87"/>
                <a:gd name="T10" fmla="*/ 61 w 62"/>
                <a:gd name="T11" fmla="*/ 0 h 87"/>
                <a:gd name="T12" fmla="*/ 61 w 62"/>
                <a:gd name="T13" fmla="*/ 14 h 87"/>
                <a:gd name="T14" fmla="*/ 22 w 62"/>
                <a:gd name="T15" fmla="*/ 71 h 87"/>
                <a:gd name="T16" fmla="*/ 62 w 62"/>
                <a:gd name="T17" fmla="*/ 71 h 87"/>
                <a:gd name="T18" fmla="*/ 62 w 62"/>
                <a:gd name="T19" fmla="*/ 87 h 87"/>
                <a:gd name="T20" fmla="*/ 0 w 62"/>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7">
                  <a:moveTo>
                    <a:pt x="0" y="87"/>
                  </a:moveTo>
                  <a:lnTo>
                    <a:pt x="0" y="72"/>
                  </a:lnTo>
                  <a:lnTo>
                    <a:pt x="38" y="16"/>
                  </a:lnTo>
                  <a:lnTo>
                    <a:pt x="3" y="16"/>
                  </a:lnTo>
                  <a:lnTo>
                    <a:pt x="3" y="0"/>
                  </a:lnTo>
                  <a:lnTo>
                    <a:pt x="61" y="0"/>
                  </a:lnTo>
                  <a:lnTo>
                    <a:pt x="61" y="14"/>
                  </a:lnTo>
                  <a:lnTo>
                    <a:pt x="22" y="71"/>
                  </a:lnTo>
                  <a:lnTo>
                    <a:pt x="62" y="71"/>
                  </a:lnTo>
                  <a:lnTo>
                    <a:pt x="6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5" name="Freeform 57"/>
            <p:cNvSpPr>
              <a:spLocks noEditPoints="1"/>
            </p:cNvSpPr>
            <p:nvPr userDrawn="1"/>
          </p:nvSpPr>
          <p:spPr bwMode="black">
            <a:xfrm>
              <a:off x="2276" y="4320"/>
              <a:ext cx="74" cy="109"/>
            </a:xfrm>
            <a:custGeom>
              <a:avLst/>
              <a:gdLst>
                <a:gd name="T0" fmla="*/ 27 w 74"/>
                <a:gd name="T1" fmla="*/ 22 h 109"/>
                <a:gd name="T2" fmla="*/ 46 w 74"/>
                <a:gd name="T3" fmla="*/ 22 h 109"/>
                <a:gd name="T4" fmla="*/ 74 w 74"/>
                <a:gd name="T5" fmla="*/ 109 h 109"/>
                <a:gd name="T6" fmla="*/ 54 w 74"/>
                <a:gd name="T7" fmla="*/ 109 h 109"/>
                <a:gd name="T8" fmla="*/ 49 w 74"/>
                <a:gd name="T9" fmla="*/ 90 h 109"/>
                <a:gd name="T10" fmla="*/ 25 w 74"/>
                <a:gd name="T11" fmla="*/ 90 h 109"/>
                <a:gd name="T12" fmla="*/ 19 w 74"/>
                <a:gd name="T13" fmla="*/ 109 h 109"/>
                <a:gd name="T14" fmla="*/ 0 w 74"/>
                <a:gd name="T15" fmla="*/ 109 h 109"/>
                <a:gd name="T16" fmla="*/ 27 w 74"/>
                <a:gd name="T17" fmla="*/ 22 h 109"/>
                <a:gd name="T18" fmla="*/ 55 w 74"/>
                <a:gd name="T19" fmla="*/ 0 h 109"/>
                <a:gd name="T20" fmla="*/ 42 w 74"/>
                <a:gd name="T21" fmla="*/ 16 h 109"/>
                <a:gd name="T22" fmla="*/ 27 w 74"/>
                <a:gd name="T23" fmla="*/ 16 h 109"/>
                <a:gd name="T24" fmla="*/ 39 w 74"/>
                <a:gd name="T25" fmla="*/ 0 h 109"/>
                <a:gd name="T26" fmla="*/ 55 w 74"/>
                <a:gd name="T27" fmla="*/ 0 h 109"/>
                <a:gd name="T28" fmla="*/ 29 w 74"/>
                <a:gd name="T29" fmla="*/ 75 h 109"/>
                <a:gd name="T30" fmla="*/ 45 w 74"/>
                <a:gd name="T31" fmla="*/ 75 h 109"/>
                <a:gd name="T32" fmla="*/ 37 w 74"/>
                <a:gd name="T33" fmla="*/ 46 h 109"/>
                <a:gd name="T34" fmla="*/ 29 w 74"/>
                <a:gd name="T3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09">
                  <a:moveTo>
                    <a:pt x="27" y="22"/>
                  </a:moveTo>
                  <a:lnTo>
                    <a:pt x="46" y="22"/>
                  </a:lnTo>
                  <a:lnTo>
                    <a:pt x="74" y="109"/>
                  </a:lnTo>
                  <a:lnTo>
                    <a:pt x="54" y="109"/>
                  </a:lnTo>
                  <a:lnTo>
                    <a:pt x="49" y="90"/>
                  </a:lnTo>
                  <a:lnTo>
                    <a:pt x="25" y="90"/>
                  </a:lnTo>
                  <a:lnTo>
                    <a:pt x="19" y="109"/>
                  </a:lnTo>
                  <a:lnTo>
                    <a:pt x="0" y="109"/>
                  </a:lnTo>
                  <a:lnTo>
                    <a:pt x="27" y="22"/>
                  </a:lnTo>
                  <a:close/>
                  <a:moveTo>
                    <a:pt x="55" y="0"/>
                  </a:moveTo>
                  <a:lnTo>
                    <a:pt x="42" y="16"/>
                  </a:lnTo>
                  <a:lnTo>
                    <a:pt x="27" y="16"/>
                  </a:lnTo>
                  <a:lnTo>
                    <a:pt x="39" y="0"/>
                  </a:lnTo>
                  <a:lnTo>
                    <a:pt x="55" y="0"/>
                  </a:lnTo>
                  <a:close/>
                  <a:moveTo>
                    <a:pt x="29" y="75"/>
                  </a:moveTo>
                  <a:lnTo>
                    <a:pt x="45" y="75"/>
                  </a:lnTo>
                  <a:lnTo>
                    <a:pt x="37" y="46"/>
                  </a:lnTo>
                  <a:lnTo>
                    <a:pt x="2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6" name="Freeform 58"/>
            <p:cNvSpPr>
              <a:spLocks noEditPoints="1"/>
            </p:cNvSpPr>
            <p:nvPr userDrawn="1"/>
          </p:nvSpPr>
          <p:spPr bwMode="black">
            <a:xfrm>
              <a:off x="2357" y="4319"/>
              <a:ext cx="62" cy="110"/>
            </a:xfrm>
            <a:custGeom>
              <a:avLst/>
              <a:gdLst>
                <a:gd name="T0" fmla="*/ 0 w 62"/>
                <a:gd name="T1" fmla="*/ 110 h 110"/>
                <a:gd name="T2" fmla="*/ 0 w 62"/>
                <a:gd name="T3" fmla="*/ 95 h 110"/>
                <a:gd name="T4" fmla="*/ 38 w 62"/>
                <a:gd name="T5" fmla="*/ 39 h 110"/>
                <a:gd name="T6" fmla="*/ 2 w 62"/>
                <a:gd name="T7" fmla="*/ 39 h 110"/>
                <a:gd name="T8" fmla="*/ 2 w 62"/>
                <a:gd name="T9" fmla="*/ 23 h 110"/>
                <a:gd name="T10" fmla="*/ 61 w 62"/>
                <a:gd name="T11" fmla="*/ 23 h 110"/>
                <a:gd name="T12" fmla="*/ 61 w 62"/>
                <a:gd name="T13" fmla="*/ 37 h 110"/>
                <a:gd name="T14" fmla="*/ 22 w 62"/>
                <a:gd name="T15" fmla="*/ 94 h 110"/>
                <a:gd name="T16" fmla="*/ 62 w 62"/>
                <a:gd name="T17" fmla="*/ 94 h 110"/>
                <a:gd name="T18" fmla="*/ 62 w 62"/>
                <a:gd name="T19" fmla="*/ 110 h 110"/>
                <a:gd name="T20" fmla="*/ 0 w 62"/>
                <a:gd name="T21" fmla="*/ 110 h 110"/>
                <a:gd name="T22" fmla="*/ 50 w 62"/>
                <a:gd name="T23" fmla="*/ 0 h 110"/>
                <a:gd name="T24" fmla="*/ 38 w 62"/>
                <a:gd name="T25" fmla="*/ 17 h 110"/>
                <a:gd name="T26" fmla="*/ 24 w 62"/>
                <a:gd name="T27" fmla="*/ 17 h 110"/>
                <a:gd name="T28" fmla="*/ 11 w 62"/>
                <a:gd name="T29" fmla="*/ 0 h 110"/>
                <a:gd name="T30" fmla="*/ 25 w 62"/>
                <a:gd name="T31" fmla="*/ 0 h 110"/>
                <a:gd name="T32" fmla="*/ 30 w 62"/>
                <a:gd name="T33" fmla="*/ 8 h 110"/>
                <a:gd name="T34" fmla="*/ 36 w 62"/>
                <a:gd name="T35" fmla="*/ 0 h 110"/>
                <a:gd name="T36" fmla="*/ 50 w 62"/>
                <a:gd name="T3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0">
                  <a:moveTo>
                    <a:pt x="0" y="110"/>
                  </a:moveTo>
                  <a:lnTo>
                    <a:pt x="0" y="95"/>
                  </a:lnTo>
                  <a:lnTo>
                    <a:pt x="38" y="39"/>
                  </a:lnTo>
                  <a:lnTo>
                    <a:pt x="2" y="39"/>
                  </a:lnTo>
                  <a:lnTo>
                    <a:pt x="2" y="23"/>
                  </a:lnTo>
                  <a:lnTo>
                    <a:pt x="61" y="23"/>
                  </a:lnTo>
                  <a:lnTo>
                    <a:pt x="61" y="37"/>
                  </a:lnTo>
                  <a:lnTo>
                    <a:pt x="22" y="94"/>
                  </a:lnTo>
                  <a:lnTo>
                    <a:pt x="62" y="94"/>
                  </a:lnTo>
                  <a:lnTo>
                    <a:pt x="62" y="110"/>
                  </a:lnTo>
                  <a:lnTo>
                    <a:pt x="0" y="110"/>
                  </a:lnTo>
                  <a:close/>
                  <a:moveTo>
                    <a:pt x="50" y="0"/>
                  </a:moveTo>
                  <a:lnTo>
                    <a:pt x="38" y="17"/>
                  </a:lnTo>
                  <a:lnTo>
                    <a:pt x="24" y="17"/>
                  </a:lnTo>
                  <a:lnTo>
                    <a:pt x="11" y="0"/>
                  </a:lnTo>
                  <a:lnTo>
                    <a:pt x="25" y="0"/>
                  </a:lnTo>
                  <a:lnTo>
                    <a:pt x="30" y="8"/>
                  </a:lnTo>
                  <a:lnTo>
                    <a:pt x="36" y="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7" name="Freeform 59"/>
            <p:cNvSpPr>
              <a:spLocks/>
            </p:cNvSpPr>
            <p:nvPr userDrawn="1"/>
          </p:nvSpPr>
          <p:spPr bwMode="black">
            <a:xfrm>
              <a:off x="2431" y="4342"/>
              <a:ext cx="19" cy="87"/>
            </a:xfrm>
            <a:custGeom>
              <a:avLst/>
              <a:gdLst>
                <a:gd name="T0" fmla="*/ 0 w 19"/>
                <a:gd name="T1" fmla="*/ 87 h 87"/>
                <a:gd name="T2" fmla="*/ 0 w 19"/>
                <a:gd name="T3" fmla="*/ 0 h 87"/>
                <a:gd name="T4" fmla="*/ 10 w 19"/>
                <a:gd name="T5" fmla="*/ 0 h 87"/>
                <a:gd name="T6" fmla="*/ 19 w 19"/>
                <a:gd name="T7" fmla="*/ 0 h 87"/>
                <a:gd name="T8" fmla="*/ 19 w 19"/>
                <a:gd name="T9" fmla="*/ 87 h 87"/>
                <a:gd name="T10" fmla="*/ 0 w 19"/>
                <a:gd name="T11" fmla="*/ 87 h 87"/>
              </a:gdLst>
              <a:ahLst/>
              <a:cxnLst>
                <a:cxn ang="0">
                  <a:pos x="T0" y="T1"/>
                </a:cxn>
                <a:cxn ang="0">
                  <a:pos x="T2" y="T3"/>
                </a:cxn>
                <a:cxn ang="0">
                  <a:pos x="T4" y="T5"/>
                </a:cxn>
                <a:cxn ang="0">
                  <a:pos x="T6" y="T7"/>
                </a:cxn>
                <a:cxn ang="0">
                  <a:pos x="T8" y="T9"/>
                </a:cxn>
                <a:cxn ang="0">
                  <a:pos x="T10" y="T11"/>
                </a:cxn>
              </a:cxnLst>
              <a:rect l="0" t="0" r="r" b="b"/>
              <a:pathLst>
                <a:path w="19" h="87">
                  <a:moveTo>
                    <a:pt x="0" y="87"/>
                  </a:moveTo>
                  <a:lnTo>
                    <a:pt x="0" y="0"/>
                  </a:lnTo>
                  <a:lnTo>
                    <a:pt x="10" y="0"/>
                  </a:lnTo>
                  <a:lnTo>
                    <a:pt x="19" y="0"/>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8" name="Freeform 60"/>
            <p:cNvSpPr>
              <a:spLocks/>
            </p:cNvSpPr>
            <p:nvPr userDrawn="1"/>
          </p:nvSpPr>
          <p:spPr bwMode="black">
            <a:xfrm>
              <a:off x="2461" y="4342"/>
              <a:ext cx="60" cy="87"/>
            </a:xfrm>
            <a:custGeom>
              <a:avLst/>
              <a:gdLst>
                <a:gd name="T0" fmla="*/ 20 w 60"/>
                <a:gd name="T1" fmla="*/ 87 h 87"/>
                <a:gd name="T2" fmla="*/ 20 w 60"/>
                <a:gd name="T3" fmla="*/ 16 h 87"/>
                <a:gd name="T4" fmla="*/ 0 w 60"/>
                <a:gd name="T5" fmla="*/ 16 h 87"/>
                <a:gd name="T6" fmla="*/ 0 w 60"/>
                <a:gd name="T7" fmla="*/ 0 h 87"/>
                <a:gd name="T8" fmla="*/ 60 w 60"/>
                <a:gd name="T9" fmla="*/ 0 h 87"/>
                <a:gd name="T10" fmla="*/ 60 w 60"/>
                <a:gd name="T11" fmla="*/ 16 h 87"/>
                <a:gd name="T12" fmla="*/ 39 w 60"/>
                <a:gd name="T13" fmla="*/ 16 h 87"/>
                <a:gd name="T14" fmla="*/ 39 w 60"/>
                <a:gd name="T15" fmla="*/ 87 h 87"/>
                <a:gd name="T16" fmla="*/ 20 w 60"/>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7">
                  <a:moveTo>
                    <a:pt x="20" y="87"/>
                  </a:moveTo>
                  <a:lnTo>
                    <a:pt x="20" y="16"/>
                  </a:lnTo>
                  <a:lnTo>
                    <a:pt x="0" y="16"/>
                  </a:lnTo>
                  <a:lnTo>
                    <a:pt x="0" y="0"/>
                  </a:lnTo>
                  <a:lnTo>
                    <a:pt x="60" y="0"/>
                  </a:lnTo>
                  <a:lnTo>
                    <a:pt x="60" y="16"/>
                  </a:lnTo>
                  <a:lnTo>
                    <a:pt x="39" y="16"/>
                  </a:lnTo>
                  <a:lnTo>
                    <a:pt x="39" y="87"/>
                  </a:lnTo>
                  <a:lnTo>
                    <a:pt x="2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9" name="Freeform 61"/>
            <p:cNvSpPr>
              <a:spLocks/>
            </p:cNvSpPr>
            <p:nvPr userDrawn="1"/>
          </p:nvSpPr>
          <p:spPr bwMode="black">
            <a:xfrm>
              <a:off x="2531" y="4342"/>
              <a:ext cx="68" cy="87"/>
            </a:xfrm>
            <a:custGeom>
              <a:avLst/>
              <a:gdLst>
                <a:gd name="T0" fmla="*/ 0 w 68"/>
                <a:gd name="T1" fmla="*/ 87 h 87"/>
                <a:gd name="T2" fmla="*/ 0 w 68"/>
                <a:gd name="T3" fmla="*/ 0 h 87"/>
                <a:gd name="T4" fmla="*/ 19 w 68"/>
                <a:gd name="T5" fmla="*/ 0 h 87"/>
                <a:gd name="T6" fmla="*/ 19 w 68"/>
                <a:gd name="T7" fmla="*/ 33 h 87"/>
                <a:gd name="T8" fmla="*/ 45 w 68"/>
                <a:gd name="T9" fmla="*/ 0 h 87"/>
                <a:gd name="T10" fmla="*/ 65 w 68"/>
                <a:gd name="T11" fmla="*/ 0 h 87"/>
                <a:gd name="T12" fmla="*/ 36 w 68"/>
                <a:gd name="T13" fmla="*/ 36 h 87"/>
                <a:gd name="T14" fmla="*/ 68 w 68"/>
                <a:gd name="T15" fmla="*/ 87 h 87"/>
                <a:gd name="T16" fmla="*/ 47 w 68"/>
                <a:gd name="T17" fmla="*/ 87 h 87"/>
                <a:gd name="T18" fmla="*/ 24 w 68"/>
                <a:gd name="T19" fmla="*/ 50 h 87"/>
                <a:gd name="T20" fmla="*/ 19 w 68"/>
                <a:gd name="T21" fmla="*/ 57 h 87"/>
                <a:gd name="T22" fmla="*/ 19 w 68"/>
                <a:gd name="T23" fmla="*/ 87 h 87"/>
                <a:gd name="T24" fmla="*/ 0 w 68"/>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7">
                  <a:moveTo>
                    <a:pt x="0" y="87"/>
                  </a:moveTo>
                  <a:lnTo>
                    <a:pt x="0" y="0"/>
                  </a:lnTo>
                  <a:lnTo>
                    <a:pt x="19" y="0"/>
                  </a:lnTo>
                  <a:lnTo>
                    <a:pt x="19" y="33"/>
                  </a:lnTo>
                  <a:lnTo>
                    <a:pt x="45" y="0"/>
                  </a:lnTo>
                  <a:lnTo>
                    <a:pt x="65" y="0"/>
                  </a:lnTo>
                  <a:lnTo>
                    <a:pt x="36" y="36"/>
                  </a:lnTo>
                  <a:lnTo>
                    <a:pt x="68" y="87"/>
                  </a:lnTo>
                  <a:lnTo>
                    <a:pt x="47" y="87"/>
                  </a:lnTo>
                  <a:lnTo>
                    <a:pt x="24" y="50"/>
                  </a:lnTo>
                  <a:lnTo>
                    <a:pt x="19" y="57"/>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0" name="Freeform 62"/>
            <p:cNvSpPr>
              <a:spLocks/>
            </p:cNvSpPr>
            <p:nvPr userDrawn="1"/>
          </p:nvSpPr>
          <p:spPr bwMode="black">
            <a:xfrm>
              <a:off x="2603" y="4342"/>
              <a:ext cx="72" cy="87"/>
            </a:xfrm>
            <a:custGeom>
              <a:avLst/>
              <a:gdLst>
                <a:gd name="T0" fmla="*/ 0 w 72"/>
                <a:gd name="T1" fmla="*/ 0 h 87"/>
                <a:gd name="T2" fmla="*/ 21 w 72"/>
                <a:gd name="T3" fmla="*/ 0 h 87"/>
                <a:gd name="T4" fmla="*/ 36 w 72"/>
                <a:gd name="T5" fmla="*/ 35 h 87"/>
                <a:gd name="T6" fmla="*/ 52 w 72"/>
                <a:gd name="T7" fmla="*/ 0 h 87"/>
                <a:gd name="T8" fmla="*/ 72 w 72"/>
                <a:gd name="T9" fmla="*/ 0 h 87"/>
                <a:gd name="T10" fmla="*/ 45 w 72"/>
                <a:gd name="T11" fmla="*/ 53 h 87"/>
                <a:gd name="T12" fmla="*/ 45 w 72"/>
                <a:gd name="T13" fmla="*/ 87 h 87"/>
                <a:gd name="T14" fmla="*/ 27 w 72"/>
                <a:gd name="T15" fmla="*/ 87 h 87"/>
                <a:gd name="T16" fmla="*/ 27 w 72"/>
                <a:gd name="T17" fmla="*/ 53 h 87"/>
                <a:gd name="T18" fmla="*/ 0 w 72"/>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7">
                  <a:moveTo>
                    <a:pt x="0" y="0"/>
                  </a:moveTo>
                  <a:lnTo>
                    <a:pt x="21" y="0"/>
                  </a:lnTo>
                  <a:lnTo>
                    <a:pt x="36" y="35"/>
                  </a:lnTo>
                  <a:lnTo>
                    <a:pt x="52" y="0"/>
                  </a:lnTo>
                  <a:lnTo>
                    <a:pt x="72" y="0"/>
                  </a:lnTo>
                  <a:lnTo>
                    <a:pt x="45" y="53"/>
                  </a:lnTo>
                  <a:lnTo>
                    <a:pt x="45" y="87"/>
                  </a:lnTo>
                  <a:lnTo>
                    <a:pt x="27" y="87"/>
                  </a:lnTo>
                  <a:lnTo>
                    <a:pt x="27" y="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204411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Agenda">
    <p:bg>
      <p:bgPr>
        <a:solidFill>
          <a:schemeClr val="tx2"/>
        </a:solidFill>
        <a:effectLst/>
      </p:bgPr>
    </p:bg>
    <p:spTree>
      <p:nvGrpSpPr>
        <p:cNvPr id="1" name=""/>
        <p:cNvGrpSpPr/>
        <p:nvPr/>
      </p:nvGrpSpPr>
      <p:grpSpPr>
        <a:xfrm>
          <a:off x="0" y="0"/>
          <a:ext cx="0" cy="0"/>
          <a:chOff x="0" y="0"/>
          <a:chExt cx="0" cy="0"/>
        </a:xfrm>
      </p:grpSpPr>
      <p:sp>
        <p:nvSpPr>
          <p:cNvPr id="9" name="Titelplatzhalter 1"/>
          <p:cNvSpPr>
            <a:spLocks noGrp="1"/>
          </p:cNvSpPr>
          <p:nvPr>
            <p:ph type="ctrTitle" hasCustomPrompt="1"/>
          </p:nvPr>
        </p:nvSpPr>
        <p:spPr bwMode="black">
          <a:xfrm>
            <a:off x="326551" y="326517"/>
            <a:ext cx="8490331" cy="753707"/>
          </a:xfrm>
          <a:noFill/>
        </p:spPr>
        <p:txBody>
          <a:bodyPr wrap="square" lIns="0" tIns="0">
            <a:spAutoFit/>
          </a:bodyPr>
          <a:lstStyle>
            <a:lvl1pPr>
              <a:defRPr sz="5442" baseline="0" smtClean="0">
                <a:solidFill>
                  <a:schemeClr val="bg1"/>
                </a:solidFill>
                <a:latin typeface="TeleGrotesk Headline Ultra" pitchFamily="2" charset="0"/>
              </a:defRPr>
            </a:lvl1pPr>
          </a:lstStyle>
          <a:p>
            <a:r>
              <a:rPr lang="cs-CZ" dirty="0" smtClean="0"/>
              <a:t>Inhalt/Agenda</a:t>
            </a:r>
          </a:p>
        </p:txBody>
      </p:sp>
    </p:spTree>
    <p:extLst>
      <p:ext uri="{BB962C8B-B14F-4D97-AF65-F5344CB8AC3E}">
        <p14:creationId xmlns:p14="http://schemas.microsoft.com/office/powerpoint/2010/main" val="20632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Agenda vertical">
    <p:bg bwMode="ltGray">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extLst>
              <p:ext uri="{D42A27DB-BD31-4B8C-83A1-F6EECF244321}">
                <p14:modId xmlns:p14="http://schemas.microsoft.com/office/powerpoint/2010/main" val="3242965350"/>
              </p:ext>
            </p:extLst>
          </p:nvPr>
        </p:nvGraphicFramePr>
        <p:xfrm>
          <a:off x="1261" y="1681"/>
          <a:ext cx="1259" cy="1680"/>
        </p:xfrm>
        <a:graphic>
          <a:graphicData uri="http://schemas.openxmlformats.org/presentationml/2006/ole">
            <mc:AlternateContent xmlns:mc="http://schemas.openxmlformats.org/markup-compatibility/2006">
              <mc:Choice xmlns:v="urn:schemas-microsoft-com:vml" Requires="v">
                <p:oleObj spid="_x0000_s167938"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1" y="1681"/>
                        <a:ext cx="1259" cy="16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hteck 1"/>
          <p:cNvSpPr/>
          <p:nvPr/>
        </p:nvSpPr>
        <p:spPr bwMode="white">
          <a:xfrm>
            <a:off x="4571884" y="1"/>
            <a:ext cx="4572117" cy="6858000"/>
          </a:xfrm>
          <a:prstGeom prst="rect">
            <a:avLst/>
          </a:prstGeom>
          <a:solidFill>
            <a:schemeClr val="bg1"/>
          </a:solidFill>
          <a:ln w="19050" algn="ctr">
            <a:noFill/>
            <a:miter lim="800000"/>
            <a:headEnd/>
            <a:tailEnd/>
          </a:ln>
          <a:effectLst/>
        </p:spPr>
        <p:txBody>
          <a:bodyPr lIns="57134" tIns="57134" rIns="57134" bIns="57134" rtlCol="0" anchor="ctr"/>
          <a:lstStyle/>
          <a:p>
            <a:pPr indent="2520" algn="ctr" defTabSz="362878" fontAlgn="base">
              <a:lnSpc>
                <a:spcPct val="104000"/>
              </a:lnSpc>
              <a:spcBef>
                <a:spcPct val="25000"/>
              </a:spcBef>
              <a:spcAft>
                <a:spcPct val="0"/>
              </a:spcAft>
              <a:buClr>
                <a:srgbClr val="E20074"/>
              </a:buClr>
              <a:buSzPct val="75000"/>
            </a:pPr>
            <a:endParaRPr lang="cs-CZ" sz="1429" dirty="0" smtClean="0">
              <a:cs typeface="Arial" charset="0"/>
            </a:endParaRPr>
          </a:p>
        </p:txBody>
      </p:sp>
      <p:sp>
        <p:nvSpPr>
          <p:cNvPr id="12" name="Titelplatzhalter 1"/>
          <p:cNvSpPr>
            <a:spLocks noGrp="1"/>
          </p:cNvSpPr>
          <p:nvPr>
            <p:ph type="ctrTitle" hasCustomPrompt="1"/>
          </p:nvPr>
        </p:nvSpPr>
        <p:spPr bwMode="black">
          <a:xfrm>
            <a:off x="326881" y="326846"/>
            <a:ext cx="3918240" cy="5225211"/>
          </a:xfrm>
          <a:noFill/>
        </p:spPr>
        <p:txBody>
          <a:bodyPr wrap="square" lIns="0" tIns="0">
            <a:noAutofit/>
          </a:bodyPr>
          <a:lstStyle>
            <a:lvl1pPr>
              <a:defRPr sz="5442" smtClean="0">
                <a:solidFill>
                  <a:schemeClr val="bg1"/>
                </a:solidFill>
                <a:latin typeface="TeleGrotesk Headline Ultra" pitchFamily="2" charset="0"/>
              </a:defRPr>
            </a:lvl1pPr>
          </a:lstStyle>
          <a:p>
            <a:r>
              <a:rPr lang="cs-CZ" dirty="0" smtClean="0"/>
              <a:t>Inhalt/</a:t>
            </a:r>
            <a:br>
              <a:rPr lang="cs-CZ" dirty="0" smtClean="0"/>
            </a:br>
            <a:r>
              <a:rPr lang="cs-CZ" dirty="0" smtClean="0"/>
              <a:t>Agenda</a:t>
            </a:r>
          </a:p>
        </p:txBody>
      </p:sp>
    </p:spTree>
    <p:extLst>
      <p:ext uri="{BB962C8B-B14F-4D97-AF65-F5344CB8AC3E}">
        <p14:creationId xmlns:p14="http://schemas.microsoft.com/office/powerpoint/2010/main" val="63399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3" name="Objekt 2"/>
          <p:cNvPicPr>
            <a:picLocks noChangeAspect="1"/>
          </p:cNvPicPr>
          <p:nvPr/>
        </p:nvPicPr>
        <p:blipFill>
          <a:blip r:embed="rId29"/>
          <a:srcRect/>
          <a:stretch>
            <a:fillRect/>
          </a:stretch>
        </p:blipFill>
        <p:spPr bwMode="auto">
          <a:xfrm>
            <a:off x="1441" y="1441"/>
            <a:ext cx="1440" cy="1439"/>
          </a:xfrm>
          <a:prstGeom prst="rect">
            <a:avLst/>
          </a:prstGeom>
          <a:noFill/>
        </p:spPr>
      </p:pic>
      <p:sp>
        <p:nvSpPr>
          <p:cNvPr id="1026" name="Titelplatzhalter 1"/>
          <p:cNvSpPr>
            <a:spLocks noGrp="1"/>
          </p:cNvSpPr>
          <p:nvPr>
            <p:ph type="title"/>
          </p:nvPr>
        </p:nvSpPr>
        <p:spPr bwMode="gray">
          <a:xfrm>
            <a:off x="326552" y="254683"/>
            <a:ext cx="8490330" cy="53338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endParaRPr lang="cs-CZ" dirty="0" smtClean="0"/>
          </a:p>
        </p:txBody>
      </p:sp>
      <p:sp>
        <p:nvSpPr>
          <p:cNvPr id="1027" name="Textplatzhalter 2"/>
          <p:cNvSpPr>
            <a:spLocks noGrp="1"/>
          </p:cNvSpPr>
          <p:nvPr>
            <p:ph type="body" idx="1"/>
          </p:nvPr>
        </p:nvSpPr>
        <p:spPr bwMode="gray">
          <a:xfrm>
            <a:off x="326551" y="1469326"/>
            <a:ext cx="8490331" cy="440797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12" name="Datumsplatzhalter 11"/>
          <p:cNvSpPr>
            <a:spLocks noGrp="1"/>
          </p:cNvSpPr>
          <p:nvPr>
            <p:ph type="dt" sz="half" idx="2"/>
          </p:nvPr>
        </p:nvSpPr>
        <p:spPr>
          <a:xfrm>
            <a:off x="7642930" y="6204309"/>
            <a:ext cx="816378" cy="326845"/>
          </a:xfrm>
          <a:prstGeom prst="rect">
            <a:avLst/>
          </a:prstGeom>
        </p:spPr>
        <p:txBody>
          <a:bodyPr vert="horz" lIns="0" tIns="0" rIns="0" bIns="0" rtlCol="0" anchor="ctr"/>
          <a:lstStyle>
            <a:lvl1pPr algn="r">
              <a:defRPr sz="1043">
                <a:solidFill>
                  <a:schemeClr val="tx1"/>
                </a:solidFill>
                <a:latin typeface="Tele-GroteskNor" pitchFamily="2" charset="0"/>
              </a:defRPr>
            </a:lvl1pPr>
          </a:lstStyle>
          <a:p>
            <a:fld id="{3527C144-DBFC-4ED1-9D53-CC97618D9080}" type="datetime1">
              <a:rPr lang="cs-CZ" smtClean="0"/>
              <a:pPr/>
              <a:t>11.07.2018</a:t>
            </a:fld>
            <a:endParaRPr lang="en-US"/>
          </a:p>
        </p:txBody>
      </p:sp>
      <p:sp>
        <p:nvSpPr>
          <p:cNvPr id="13" name="Fußzeilenplatzhalter 12"/>
          <p:cNvSpPr>
            <a:spLocks noGrp="1"/>
          </p:cNvSpPr>
          <p:nvPr>
            <p:ph type="ftr" sz="quarter" idx="3"/>
          </p:nvPr>
        </p:nvSpPr>
        <p:spPr>
          <a:xfrm>
            <a:off x="3461443" y="6204309"/>
            <a:ext cx="4117810" cy="326845"/>
          </a:xfrm>
          <a:prstGeom prst="rect">
            <a:avLst/>
          </a:prstGeom>
        </p:spPr>
        <p:txBody>
          <a:bodyPr vert="horz" lIns="0" tIns="0" rIns="0" bIns="0" rtlCol="0" anchor="ctr"/>
          <a:lstStyle>
            <a:lvl1pPr algn="r">
              <a:defRPr sz="1043">
                <a:solidFill>
                  <a:schemeClr val="tx1"/>
                </a:solidFill>
                <a:latin typeface="Tele-GroteskNor" pitchFamily="2" charset="0"/>
              </a:defRPr>
            </a:lvl1pPr>
          </a:lstStyle>
          <a:p>
            <a:r>
              <a:rPr lang="en-US" smtClean="0"/>
              <a:t>Portfolio služeb</a:t>
            </a:r>
            <a:endParaRPr lang="en-US"/>
          </a:p>
        </p:txBody>
      </p:sp>
      <p:sp>
        <p:nvSpPr>
          <p:cNvPr id="14" name="Foliennummernplatzhalter 13"/>
          <p:cNvSpPr>
            <a:spLocks noGrp="1"/>
          </p:cNvSpPr>
          <p:nvPr>
            <p:ph type="sldNum" sz="quarter" idx="4"/>
          </p:nvPr>
        </p:nvSpPr>
        <p:spPr>
          <a:xfrm>
            <a:off x="8522986" y="6204309"/>
            <a:ext cx="290631" cy="326845"/>
          </a:xfrm>
          <a:prstGeom prst="rect">
            <a:avLst/>
          </a:prstGeom>
        </p:spPr>
        <p:txBody>
          <a:bodyPr vert="horz" lIns="0" tIns="0" rIns="0" bIns="0" rtlCol="0" anchor="ctr"/>
          <a:lstStyle>
            <a:lvl1pPr algn="r">
              <a:defRPr sz="1043">
                <a:solidFill>
                  <a:schemeClr val="tx1"/>
                </a:solidFill>
                <a:latin typeface="Tele-GroteskNor" pitchFamily="2" charset="0"/>
              </a:defRPr>
            </a:lvl1pPr>
          </a:lstStyle>
          <a:p>
            <a:fld id="{1E3CAA67-0A91-4DCC-BE87-3CAD7B080E5A}" type="slidenum">
              <a:rPr lang="en-US" smtClean="0"/>
              <a:pPr/>
              <a:t>‹#›</a:t>
            </a:fld>
            <a:endParaRPr lang="en-US"/>
          </a:p>
        </p:txBody>
      </p:sp>
      <p:pic>
        <p:nvPicPr>
          <p:cNvPr id="16" name="Grafik 15" descr="T_Logo_3c_Slogan_p_CZ.emf"/>
          <p:cNvPicPr>
            <a:picLocks noChangeAspect="1"/>
          </p:cNvPicPr>
          <p:nvPr/>
        </p:nvPicPr>
        <p:blipFill>
          <a:blip r:embed="rId30"/>
          <a:stretch>
            <a:fillRect/>
          </a:stretch>
        </p:blipFill>
        <p:spPr>
          <a:xfrm>
            <a:off x="326551" y="6203821"/>
            <a:ext cx="2350249" cy="326517"/>
          </a:xfrm>
          <a:prstGeom prst="rect">
            <a:avLst/>
          </a:prstGeom>
        </p:spPr>
      </p:pic>
    </p:spTree>
    <p:extLst>
      <p:ext uri="{BB962C8B-B14F-4D97-AF65-F5344CB8AC3E}">
        <p14:creationId xmlns:p14="http://schemas.microsoft.com/office/powerpoint/2010/main" val="242500202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55"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marL="0" indent="0" algn="l" defTabSz="414791" rtl="0" eaLnBrk="1" fontAlgn="base" hangingPunct="1">
        <a:lnSpc>
          <a:spcPct val="90000"/>
        </a:lnSpc>
        <a:spcBef>
          <a:spcPts val="0"/>
        </a:spcBef>
        <a:spcAft>
          <a:spcPct val="0"/>
        </a:spcAft>
        <a:defRPr lang="de-DE" sz="2902" kern="1200" dirty="0">
          <a:solidFill>
            <a:schemeClr val="tx2"/>
          </a:solidFill>
          <a:latin typeface="TeleGrotesk Headline Ultra" pitchFamily="2" charset="0"/>
          <a:ea typeface="+mj-ea"/>
          <a:cs typeface="TeleGrotesk Headline Ultra" pitchFamily="2" charset="0"/>
        </a:defRPr>
      </a:lvl1pPr>
      <a:lvl2pPr algn="l" defTabSz="522637" rtl="0" eaLnBrk="1" fontAlgn="base" hangingPunct="1">
        <a:lnSpc>
          <a:spcPct val="90000"/>
        </a:lnSpc>
        <a:spcBef>
          <a:spcPct val="0"/>
        </a:spcBef>
        <a:spcAft>
          <a:spcPct val="0"/>
        </a:spcAft>
        <a:defRPr sz="3356">
          <a:solidFill>
            <a:schemeClr val="tx2"/>
          </a:solidFill>
          <a:latin typeface="Tele-GroteskUlt" pitchFamily="2" charset="0"/>
        </a:defRPr>
      </a:lvl2pPr>
      <a:lvl3pPr algn="l" defTabSz="522637" rtl="0" eaLnBrk="1" fontAlgn="base" hangingPunct="1">
        <a:lnSpc>
          <a:spcPct val="90000"/>
        </a:lnSpc>
        <a:spcBef>
          <a:spcPct val="0"/>
        </a:spcBef>
        <a:spcAft>
          <a:spcPct val="0"/>
        </a:spcAft>
        <a:defRPr sz="3356">
          <a:solidFill>
            <a:schemeClr val="tx2"/>
          </a:solidFill>
          <a:latin typeface="Tele-GroteskUlt" pitchFamily="2" charset="0"/>
        </a:defRPr>
      </a:lvl3pPr>
      <a:lvl4pPr algn="l" defTabSz="522637" rtl="0" eaLnBrk="1" fontAlgn="base" hangingPunct="1">
        <a:lnSpc>
          <a:spcPct val="90000"/>
        </a:lnSpc>
        <a:spcBef>
          <a:spcPct val="0"/>
        </a:spcBef>
        <a:spcAft>
          <a:spcPct val="0"/>
        </a:spcAft>
        <a:defRPr sz="3356">
          <a:solidFill>
            <a:schemeClr val="tx2"/>
          </a:solidFill>
          <a:latin typeface="Tele-GroteskUlt" pitchFamily="2" charset="0"/>
        </a:defRPr>
      </a:lvl4pPr>
      <a:lvl5pPr algn="l" defTabSz="522637" rtl="0" eaLnBrk="1" fontAlgn="base" hangingPunct="1">
        <a:lnSpc>
          <a:spcPct val="90000"/>
        </a:lnSpc>
        <a:spcBef>
          <a:spcPct val="0"/>
        </a:spcBef>
        <a:spcAft>
          <a:spcPct val="0"/>
        </a:spcAft>
        <a:defRPr sz="3356">
          <a:solidFill>
            <a:schemeClr val="tx2"/>
          </a:solidFill>
          <a:latin typeface="Tele-GroteskUlt" pitchFamily="2" charset="0"/>
        </a:defRPr>
      </a:lvl5pPr>
      <a:lvl6pPr marL="414654" algn="l" defTabSz="522637" rtl="0" eaLnBrk="1" fontAlgn="base" hangingPunct="1">
        <a:lnSpc>
          <a:spcPct val="90000"/>
        </a:lnSpc>
        <a:spcBef>
          <a:spcPct val="0"/>
        </a:spcBef>
        <a:spcAft>
          <a:spcPct val="0"/>
        </a:spcAft>
        <a:defRPr sz="3356">
          <a:solidFill>
            <a:schemeClr val="tx2"/>
          </a:solidFill>
          <a:latin typeface="Tele-GroteskUlt" pitchFamily="2" charset="0"/>
        </a:defRPr>
      </a:lvl6pPr>
      <a:lvl7pPr marL="829308" algn="l" defTabSz="522637" rtl="0" eaLnBrk="1" fontAlgn="base" hangingPunct="1">
        <a:lnSpc>
          <a:spcPct val="90000"/>
        </a:lnSpc>
        <a:spcBef>
          <a:spcPct val="0"/>
        </a:spcBef>
        <a:spcAft>
          <a:spcPct val="0"/>
        </a:spcAft>
        <a:defRPr sz="3356">
          <a:solidFill>
            <a:schemeClr val="tx2"/>
          </a:solidFill>
          <a:latin typeface="Tele-GroteskUlt" pitchFamily="2" charset="0"/>
        </a:defRPr>
      </a:lvl7pPr>
      <a:lvl8pPr marL="1243962" algn="l" defTabSz="522637" rtl="0" eaLnBrk="1" fontAlgn="base" hangingPunct="1">
        <a:lnSpc>
          <a:spcPct val="90000"/>
        </a:lnSpc>
        <a:spcBef>
          <a:spcPct val="0"/>
        </a:spcBef>
        <a:spcAft>
          <a:spcPct val="0"/>
        </a:spcAft>
        <a:defRPr sz="3356">
          <a:solidFill>
            <a:schemeClr val="tx2"/>
          </a:solidFill>
          <a:latin typeface="Tele-GroteskUlt" pitchFamily="2" charset="0"/>
        </a:defRPr>
      </a:lvl8pPr>
      <a:lvl9pPr marL="1658615" algn="l" defTabSz="522637" rtl="0" eaLnBrk="1" fontAlgn="base" hangingPunct="1">
        <a:lnSpc>
          <a:spcPct val="90000"/>
        </a:lnSpc>
        <a:spcBef>
          <a:spcPct val="0"/>
        </a:spcBef>
        <a:spcAft>
          <a:spcPct val="0"/>
        </a:spcAft>
        <a:defRPr sz="3356">
          <a:solidFill>
            <a:schemeClr val="tx2"/>
          </a:solidFill>
          <a:latin typeface="Tele-GroteskUlt" pitchFamily="2" charset="0"/>
        </a:defRPr>
      </a:lvl9pPr>
    </p:titleStyle>
    <p:bodyStyle>
      <a:lvl1pPr algn="l" defTabSz="522637" rtl="0" eaLnBrk="1" fontAlgn="base" hangingPunct="1">
        <a:lnSpc>
          <a:spcPct val="104000"/>
        </a:lnSpc>
        <a:spcBef>
          <a:spcPts val="1088"/>
        </a:spcBef>
        <a:spcAft>
          <a:spcPct val="0"/>
        </a:spcAft>
        <a:buClr>
          <a:schemeClr val="tx2"/>
        </a:buClr>
        <a:buFont typeface="Wingdings" pitchFamily="2" charset="2"/>
        <a:defRPr sz="1633" kern="1200">
          <a:solidFill>
            <a:schemeClr val="tx1"/>
          </a:solidFill>
          <a:latin typeface="Tele-GroteskFet" pitchFamily="2" charset="0"/>
          <a:ea typeface="+mn-ea"/>
          <a:cs typeface="+mn-cs"/>
        </a:defRPr>
      </a:lvl1pPr>
      <a:lvl2pPr marL="1440" algn="l" defTabSz="522637" rtl="0" eaLnBrk="1" fontAlgn="base" hangingPunct="1">
        <a:lnSpc>
          <a:spcPct val="104000"/>
        </a:lnSpc>
        <a:spcBef>
          <a:spcPts val="272"/>
        </a:spcBef>
        <a:spcAft>
          <a:spcPct val="0"/>
        </a:spcAft>
        <a:buClr>
          <a:schemeClr val="tx2"/>
        </a:buClr>
        <a:buFont typeface="Wingdings" pitchFamily="2" charset="2"/>
        <a:defRPr sz="1633" kern="1200">
          <a:solidFill>
            <a:schemeClr val="tx1"/>
          </a:solidFill>
          <a:latin typeface="+mn-lt"/>
          <a:ea typeface="+mn-ea"/>
          <a:cs typeface="+mn-cs"/>
        </a:defRPr>
      </a:lvl2pPr>
      <a:lvl3pPr marL="195912" indent="-195912" algn="l" defTabSz="522637" rtl="0" eaLnBrk="1" fontAlgn="base" hangingPunct="1">
        <a:lnSpc>
          <a:spcPct val="104000"/>
        </a:lnSpc>
        <a:spcBef>
          <a:spcPts val="272"/>
        </a:spcBef>
        <a:spcAft>
          <a:spcPct val="0"/>
        </a:spcAft>
        <a:buClr>
          <a:schemeClr val="tx1"/>
        </a:buClr>
        <a:buSzPct val="70000"/>
        <a:buFont typeface="Wingdings 2" panose="05020102010507070707" pitchFamily="18" charset="2"/>
        <a:buChar char="¡"/>
        <a:defRPr sz="1633" kern="1200">
          <a:solidFill>
            <a:schemeClr val="tx1"/>
          </a:solidFill>
          <a:latin typeface="+mn-lt"/>
          <a:ea typeface="+mn-ea"/>
          <a:cs typeface="+mn-cs"/>
        </a:defRPr>
      </a:lvl3pPr>
      <a:lvl4pPr marL="391824" indent="-195809" algn="l" defTabSz="522637" rtl="0" eaLnBrk="1" fontAlgn="base" hangingPunct="1">
        <a:lnSpc>
          <a:spcPct val="104000"/>
        </a:lnSpc>
        <a:spcBef>
          <a:spcPts val="0"/>
        </a:spcBef>
        <a:spcAft>
          <a:spcPct val="0"/>
        </a:spcAft>
        <a:buClr>
          <a:schemeClr val="tx1"/>
        </a:buClr>
        <a:buSzPct val="70000"/>
        <a:buFont typeface="Wingdings 2" panose="05020102010507070707" pitchFamily="18" charset="2"/>
        <a:buChar char="¡"/>
        <a:defRPr sz="1633" kern="1200">
          <a:solidFill>
            <a:schemeClr val="tx1"/>
          </a:solidFill>
          <a:latin typeface="+mn-lt"/>
          <a:ea typeface="+mn-ea"/>
          <a:cs typeface="+mn-cs"/>
        </a:defRPr>
      </a:lvl4pPr>
      <a:lvl5pPr marL="587736" indent="-195912" algn="l" defTabSz="522637" rtl="0" eaLnBrk="1" fontAlgn="base" hangingPunct="1">
        <a:lnSpc>
          <a:spcPct val="104000"/>
        </a:lnSpc>
        <a:spcBef>
          <a:spcPts val="0"/>
        </a:spcBef>
        <a:spcAft>
          <a:spcPct val="0"/>
        </a:spcAft>
        <a:buClr>
          <a:schemeClr val="tx1"/>
        </a:buClr>
        <a:buSzPct val="70000"/>
        <a:buFont typeface="Wingdings 2" panose="05020102010507070707" pitchFamily="18" charset="2"/>
        <a:buChar char="¡"/>
        <a:defRPr sz="1633" kern="1200">
          <a:solidFill>
            <a:schemeClr val="tx1"/>
          </a:solidFill>
          <a:latin typeface="+mn-lt"/>
          <a:ea typeface="+mn-ea"/>
          <a:cs typeface="+mn-cs"/>
        </a:defRPr>
      </a:lvl5pPr>
      <a:lvl6pPr marL="2280597" indent="-207327" algn="l" defTabSz="414654" rtl="0" eaLnBrk="1" latinLnBrk="0" hangingPunct="1">
        <a:spcBef>
          <a:spcPct val="20000"/>
        </a:spcBef>
        <a:buFont typeface="Arial"/>
        <a:buChar char="•"/>
        <a:defRPr sz="1814" kern="1200">
          <a:solidFill>
            <a:schemeClr val="tx1"/>
          </a:solidFill>
          <a:latin typeface="+mn-lt"/>
          <a:ea typeface="+mn-ea"/>
          <a:cs typeface="+mn-cs"/>
        </a:defRPr>
      </a:lvl6pPr>
      <a:lvl7pPr marL="2695249" indent="-207327" algn="l" defTabSz="414654" rtl="0" eaLnBrk="1" latinLnBrk="0" hangingPunct="1">
        <a:spcBef>
          <a:spcPct val="20000"/>
        </a:spcBef>
        <a:buFont typeface="Arial"/>
        <a:buChar char="•"/>
        <a:defRPr sz="1814" kern="1200">
          <a:solidFill>
            <a:schemeClr val="tx1"/>
          </a:solidFill>
          <a:latin typeface="+mn-lt"/>
          <a:ea typeface="+mn-ea"/>
          <a:cs typeface="+mn-cs"/>
        </a:defRPr>
      </a:lvl7pPr>
      <a:lvl8pPr marL="3109903" indent="-207327" algn="l" defTabSz="414654" rtl="0" eaLnBrk="1" latinLnBrk="0" hangingPunct="1">
        <a:spcBef>
          <a:spcPct val="20000"/>
        </a:spcBef>
        <a:buFont typeface="Arial"/>
        <a:buChar char="•"/>
        <a:defRPr sz="1814" kern="1200">
          <a:solidFill>
            <a:schemeClr val="tx1"/>
          </a:solidFill>
          <a:latin typeface="+mn-lt"/>
          <a:ea typeface="+mn-ea"/>
          <a:cs typeface="+mn-cs"/>
        </a:defRPr>
      </a:lvl8pPr>
      <a:lvl9pPr marL="3524558" indent="-207327" algn="l" defTabSz="414654" rtl="0" eaLnBrk="1" latinLnBrk="0" hangingPunct="1">
        <a:spcBef>
          <a:spcPct val="20000"/>
        </a:spcBef>
        <a:buFont typeface="Arial"/>
        <a:buChar char="•"/>
        <a:defRPr sz="1814" kern="1200">
          <a:solidFill>
            <a:schemeClr val="tx1"/>
          </a:solidFill>
          <a:latin typeface="+mn-lt"/>
          <a:ea typeface="+mn-ea"/>
          <a:cs typeface="+mn-cs"/>
        </a:defRPr>
      </a:lvl9pPr>
    </p:bodyStyle>
    <p:otherStyle>
      <a:defPPr>
        <a:defRPr lang="de-DE"/>
      </a:defPPr>
      <a:lvl1pPr marL="0" algn="l" defTabSz="414654" rtl="0" eaLnBrk="1" latinLnBrk="0" hangingPunct="1">
        <a:defRPr sz="1633" kern="1200">
          <a:solidFill>
            <a:schemeClr val="tx1"/>
          </a:solidFill>
          <a:latin typeface="+mn-lt"/>
          <a:ea typeface="+mn-ea"/>
          <a:cs typeface="+mn-cs"/>
        </a:defRPr>
      </a:lvl1pPr>
      <a:lvl2pPr marL="414654" algn="l" defTabSz="414654" rtl="0" eaLnBrk="1" latinLnBrk="0" hangingPunct="1">
        <a:defRPr sz="1633" kern="1200">
          <a:solidFill>
            <a:schemeClr val="tx1"/>
          </a:solidFill>
          <a:latin typeface="+mn-lt"/>
          <a:ea typeface="+mn-ea"/>
          <a:cs typeface="+mn-cs"/>
        </a:defRPr>
      </a:lvl2pPr>
      <a:lvl3pPr marL="829308" algn="l" defTabSz="414654" rtl="0" eaLnBrk="1" latinLnBrk="0" hangingPunct="1">
        <a:defRPr sz="1633" kern="1200">
          <a:solidFill>
            <a:schemeClr val="tx1"/>
          </a:solidFill>
          <a:latin typeface="+mn-lt"/>
          <a:ea typeface="+mn-ea"/>
          <a:cs typeface="+mn-cs"/>
        </a:defRPr>
      </a:lvl3pPr>
      <a:lvl4pPr marL="1243962" algn="l" defTabSz="414654" rtl="0" eaLnBrk="1" latinLnBrk="0" hangingPunct="1">
        <a:defRPr sz="1633" kern="1200">
          <a:solidFill>
            <a:schemeClr val="tx1"/>
          </a:solidFill>
          <a:latin typeface="+mn-lt"/>
          <a:ea typeface="+mn-ea"/>
          <a:cs typeface="+mn-cs"/>
        </a:defRPr>
      </a:lvl4pPr>
      <a:lvl5pPr marL="1658615" algn="l" defTabSz="414654" rtl="0" eaLnBrk="1" latinLnBrk="0" hangingPunct="1">
        <a:defRPr sz="1633" kern="1200">
          <a:solidFill>
            <a:schemeClr val="tx1"/>
          </a:solidFill>
          <a:latin typeface="+mn-lt"/>
          <a:ea typeface="+mn-ea"/>
          <a:cs typeface="+mn-cs"/>
        </a:defRPr>
      </a:lvl5pPr>
      <a:lvl6pPr marL="2073270" algn="l" defTabSz="414654" rtl="0" eaLnBrk="1" latinLnBrk="0" hangingPunct="1">
        <a:defRPr sz="1633" kern="1200">
          <a:solidFill>
            <a:schemeClr val="tx1"/>
          </a:solidFill>
          <a:latin typeface="+mn-lt"/>
          <a:ea typeface="+mn-ea"/>
          <a:cs typeface="+mn-cs"/>
        </a:defRPr>
      </a:lvl6pPr>
      <a:lvl7pPr marL="2487924" algn="l" defTabSz="414654" rtl="0" eaLnBrk="1" latinLnBrk="0" hangingPunct="1">
        <a:defRPr sz="1633" kern="1200">
          <a:solidFill>
            <a:schemeClr val="tx1"/>
          </a:solidFill>
          <a:latin typeface="+mn-lt"/>
          <a:ea typeface="+mn-ea"/>
          <a:cs typeface="+mn-cs"/>
        </a:defRPr>
      </a:lvl7pPr>
      <a:lvl8pPr marL="2902577" algn="l" defTabSz="414654" rtl="0" eaLnBrk="1" latinLnBrk="0" hangingPunct="1">
        <a:defRPr sz="1633" kern="1200">
          <a:solidFill>
            <a:schemeClr val="tx1"/>
          </a:solidFill>
          <a:latin typeface="+mn-lt"/>
          <a:ea typeface="+mn-ea"/>
          <a:cs typeface="+mn-cs"/>
        </a:defRPr>
      </a:lvl8pPr>
      <a:lvl9pPr marL="3317230" algn="l" defTabSz="414654" rtl="0" eaLnBrk="1" latinLnBrk="0" hangingPunct="1">
        <a:defRPr sz="163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2382">
          <p15:clr>
            <a:srgbClr val="F26B43"/>
          </p15:clr>
        </p15:guide>
        <p15:guide id="4294967295" pos="3220">
          <p15:clr>
            <a:srgbClr val="F26B43"/>
          </p15:clr>
        </p15:guide>
        <p15:guide id="4294967295" orient="horz" pos="1021">
          <p15:clr>
            <a:srgbClr val="F26B43"/>
          </p15:clr>
        </p15:guide>
        <p15:guide id="4294967295" orient="horz" pos="4082">
          <p15:clr>
            <a:srgbClr val="F26B43"/>
          </p15:clr>
        </p15:guide>
        <p15:guide id="4294967295" pos="227">
          <p15:clr>
            <a:srgbClr val="F26B43"/>
          </p15:clr>
        </p15:guide>
        <p15:guide id="4294967295" pos="6123">
          <p15:clr>
            <a:srgbClr val="F26B43"/>
          </p15:clr>
        </p15:guide>
        <p15:guide id="4294967295" orient="horz" pos="3856">
          <p15:clr>
            <a:srgbClr val="F26B43"/>
          </p15:clr>
        </p15:guide>
        <p15:guide id="4294967295" orient="horz" pos="749">
          <p15:clr>
            <a:srgbClr val="F26B43"/>
          </p15:clr>
        </p15:guide>
        <p15:guide id="4294967295" orient="horz" pos="227">
          <p15:clr>
            <a:srgbClr val="F26B43"/>
          </p15:clr>
        </p15:guide>
        <p15:guide id="4294967295" pos="1724">
          <p15:clr>
            <a:srgbClr val="F26B43"/>
          </p15:clr>
        </p15:guide>
        <p15:guide id="4294967295" pos="1633">
          <p15:clr>
            <a:srgbClr val="F26B43"/>
          </p15:clr>
        </p15:guide>
        <p15:guide id="4294967295" pos="3175">
          <p15:clr>
            <a:srgbClr val="F26B43"/>
          </p15:clr>
        </p15:guide>
        <p15:guide id="4294967295" pos="3130">
          <p15:clr>
            <a:srgbClr val="F26B43"/>
          </p15:clr>
        </p15:guide>
        <p15:guide id="4294967295" pos="4717">
          <p15:clr>
            <a:srgbClr val="F26B43"/>
          </p15:clr>
        </p15:guide>
        <p15:guide id="4294967295" pos="4627">
          <p15:clr>
            <a:srgbClr val="F26B43"/>
          </p15:clr>
        </p15:guide>
        <p15:guide id="4294967295" orient="horz" pos="4309">
          <p15:clr>
            <a:srgbClr val="F26B43"/>
          </p15:clr>
        </p15:guide>
        <p15:guide id="4294967295" orient="horz" pos="453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20.jpeg"/><Relationship Id="rId3" Type="http://schemas.openxmlformats.org/officeDocument/2006/relationships/tags" Target="../tags/tag12.xml"/><Relationship Id="rId7" Type="http://schemas.openxmlformats.org/officeDocument/2006/relationships/slideLayout" Target="../slideLayouts/slideLayout15.xml"/><Relationship Id="rId12" Type="http://schemas.openxmlformats.org/officeDocument/2006/relationships/image" Target="../media/image19.png"/><Relationship Id="rId2" Type="http://schemas.openxmlformats.org/officeDocument/2006/relationships/tags" Target="../tags/tag11.xml"/><Relationship Id="rId1" Type="http://schemas.openxmlformats.org/officeDocument/2006/relationships/vmlDrawing" Target="../drawings/vmlDrawing2.vml"/><Relationship Id="rId6" Type="http://schemas.openxmlformats.org/officeDocument/2006/relationships/tags" Target="../tags/tag15.xml"/><Relationship Id="rId11" Type="http://schemas.openxmlformats.org/officeDocument/2006/relationships/image" Target="../media/image17.emf"/><Relationship Id="rId5" Type="http://schemas.openxmlformats.org/officeDocument/2006/relationships/tags" Target="../tags/tag14.xml"/><Relationship Id="rId10" Type="http://schemas.openxmlformats.org/officeDocument/2006/relationships/oleObject" Target="../embeddings/oleObject2.bin"/><Relationship Id="rId4" Type="http://schemas.openxmlformats.org/officeDocument/2006/relationships/tags" Target="../tags/tag13.xml"/><Relationship Id="rId9"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jpeg"/><Relationship Id="rId7" Type="http://schemas.openxmlformats.org/officeDocument/2006/relationships/image" Target="../media/image31.gif"/><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30.jpeg"/><Relationship Id="rId10" Type="http://schemas.openxmlformats.org/officeDocument/2006/relationships/image" Target="../media/image34.png"/><Relationship Id="rId4" Type="http://schemas.openxmlformats.org/officeDocument/2006/relationships/image" Target="../media/image23.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5.jpe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6.jpeg"/><Relationship Id="rId5" Type="http://schemas.openxmlformats.org/officeDocument/2006/relationships/image" Target="../media/image23.png"/><Relationship Id="rId10" Type="http://schemas.openxmlformats.org/officeDocument/2006/relationships/image" Target="../media/image37.jpeg"/><Relationship Id="rId4" Type="http://schemas.openxmlformats.org/officeDocument/2006/relationships/image" Target="../media/image29.jpe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8" descr="musterbild_1_eng"/>
          <p:cNvPicPr>
            <a:picLocks noChangeAspect="1" noChangeArrowheads="1"/>
          </p:cNvPicPr>
          <p:nvPr/>
        </p:nvPicPr>
        <p:blipFill>
          <a:blip r:embed="rId9"/>
          <a:srcRect t="5061" b="14574"/>
          <a:stretch>
            <a:fillRect/>
          </a:stretch>
        </p:blipFill>
        <p:spPr bwMode="auto">
          <a:xfrm>
            <a:off x="315058" y="290146"/>
            <a:ext cx="8501064" cy="4556817"/>
          </a:xfrm>
          <a:prstGeom prst="rect">
            <a:avLst/>
          </a:prstGeom>
          <a:noFill/>
        </p:spPr>
      </p:pic>
      <p:graphicFrame>
        <p:nvGraphicFramePr>
          <p:cNvPr id="140314" name="Object 26"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6954" name="think-cell Slide" r:id="rId10" imgW="360" imgH="360" progId="">
                  <p:embed/>
                </p:oleObj>
              </mc:Choice>
              <mc:Fallback>
                <p:oleObj name="think-cell Slide" r:id="rId10" imgW="360" imgH="360" progId="">
                  <p:embed/>
                  <p:pic>
                    <p:nvPicPr>
                      <p:cNvPr id="0"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0305" name="Picture 17" hidden="1"/>
          <p:cNvPicPr>
            <a:picLocks noChangeAspect="1" noChangeArrowheads="1"/>
          </p:cNvPicPr>
          <p:nvPr>
            <p:custDataLst>
              <p:tags r:id="rId3"/>
            </p:custDataLst>
          </p:nvPr>
        </p:nvPicPr>
        <p:blipFill>
          <a:blip r:embed="rId11"/>
          <a:srcRect/>
          <a:stretch>
            <a:fillRect/>
          </a:stretch>
        </p:blipFill>
        <p:spPr bwMode="auto">
          <a:xfrm>
            <a:off x="1588" y="1588"/>
            <a:ext cx="1587" cy="1587"/>
          </a:xfrm>
          <a:prstGeom prst="rect">
            <a:avLst/>
          </a:prstGeom>
          <a:noFill/>
          <a:ln w="9525">
            <a:noFill/>
            <a:miter lim="800000"/>
            <a:headEnd/>
            <a:tailEnd/>
          </a:ln>
          <a:effectLst/>
        </p:spPr>
      </p:pic>
      <p:sp>
        <p:nvSpPr>
          <p:cNvPr id="140290" name="Rectangle 2"/>
          <p:cNvSpPr>
            <a:spLocks noChangeArrowheads="1"/>
          </p:cNvSpPr>
          <p:nvPr>
            <p:custDataLst>
              <p:tags r:id="rId4"/>
            </p:custDataLst>
          </p:nvPr>
        </p:nvSpPr>
        <p:spPr bwMode="auto">
          <a:xfrm>
            <a:off x="0" y="6027738"/>
            <a:ext cx="9144000" cy="830262"/>
          </a:xfrm>
          <a:prstGeom prst="rect">
            <a:avLst/>
          </a:prstGeom>
          <a:solidFill>
            <a:schemeClr val="bg1"/>
          </a:solidFill>
          <a:ln w="9525">
            <a:noFill/>
            <a:miter lim="800000"/>
            <a:headEnd/>
            <a:tailEnd/>
          </a:ln>
          <a:effectLst/>
        </p:spPr>
        <p:txBody>
          <a:bodyPr wrap="none" anchor="ctr"/>
          <a:lstStyle/>
          <a:p>
            <a:endParaRPr lang="cs-CZ" dirty="0"/>
          </a:p>
        </p:txBody>
      </p:sp>
      <p:pic>
        <p:nvPicPr>
          <p:cNvPr id="140313" name="Picture 25" descr="magenta_flaeche_70"/>
          <p:cNvPicPr>
            <a:picLocks noChangeArrowheads="1"/>
          </p:cNvPicPr>
          <p:nvPr>
            <p:custDataLst>
              <p:tags r:id="rId5"/>
            </p:custDataLst>
          </p:nvPr>
        </p:nvPicPr>
        <p:blipFill>
          <a:blip r:embed="rId12"/>
          <a:srcRect r="11" b="-468"/>
          <a:stretch>
            <a:fillRect/>
          </a:stretch>
        </p:blipFill>
        <p:spPr bwMode="auto">
          <a:xfrm>
            <a:off x="319088" y="3768725"/>
            <a:ext cx="8501062" cy="438150"/>
          </a:xfrm>
          <a:prstGeom prst="rect">
            <a:avLst/>
          </a:prstGeom>
          <a:noFill/>
        </p:spPr>
      </p:pic>
      <p:sp>
        <p:nvSpPr>
          <p:cNvPr id="140297" name="Titel 3"/>
          <p:cNvSpPr>
            <a:spLocks/>
          </p:cNvSpPr>
          <p:nvPr>
            <p:custDataLst>
              <p:tags r:id="rId6"/>
            </p:custDataLst>
          </p:nvPr>
        </p:nvSpPr>
        <p:spPr bwMode="invGray">
          <a:xfrm>
            <a:off x="319088" y="4078288"/>
            <a:ext cx="8501062" cy="1706562"/>
          </a:xfrm>
          <a:prstGeom prst="rect">
            <a:avLst/>
          </a:prstGeom>
          <a:solidFill>
            <a:srgbClr val="E20074"/>
          </a:solidFill>
          <a:ln w="9525">
            <a:noFill/>
            <a:miter lim="800000"/>
            <a:headEnd/>
            <a:tailEnd/>
          </a:ln>
        </p:spPr>
        <p:txBody>
          <a:bodyPr lIns="144000" tIns="0" rIns="0" bIns="0"/>
          <a:lstStyle/>
          <a:p>
            <a:pPr>
              <a:lnSpc>
                <a:spcPts val="4000"/>
              </a:lnSpc>
              <a:spcBef>
                <a:spcPct val="0"/>
              </a:spcBef>
              <a:buClrTx/>
              <a:buFontTx/>
              <a:buNone/>
            </a:pPr>
            <a:r>
              <a:rPr lang="cs-CZ" sz="4000" dirty="0" smtClean="0">
                <a:latin typeface="TeleGrotesk Headline Ultra" pitchFamily="2" charset="0"/>
              </a:rPr>
              <a:t>Školení koncových uživatelů:</a:t>
            </a:r>
          </a:p>
          <a:p>
            <a:pPr>
              <a:lnSpc>
                <a:spcPts val="4000"/>
              </a:lnSpc>
              <a:spcBef>
                <a:spcPct val="0"/>
              </a:spcBef>
              <a:buClrTx/>
              <a:buFontTx/>
              <a:buNone/>
            </a:pPr>
            <a:r>
              <a:rPr lang="cs-CZ" sz="4000" dirty="0" smtClean="0">
                <a:latin typeface="TeleGrotesk Headline Ultra" pitchFamily="2" charset="0"/>
              </a:rPr>
              <a:t>Parkování a vyzvednutí hovoru</a:t>
            </a:r>
          </a:p>
        </p:txBody>
      </p:sp>
      <p:pic>
        <p:nvPicPr>
          <p:cNvPr id="14" name="Obrázek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9088" y="6137275"/>
            <a:ext cx="2443783" cy="435576"/>
          </a:xfrm>
          <a:prstGeom prst="rect">
            <a:avLst/>
          </a:prstGeom>
        </p:spPr>
      </p:pic>
      <p:sp>
        <p:nvSpPr>
          <p:cNvPr id="15" name="Zástupný symbol pro číslo snímku 14"/>
          <p:cNvSpPr>
            <a:spLocks noGrp="1"/>
          </p:cNvSpPr>
          <p:nvPr>
            <p:ph type="sldNum" sz="quarter" idx="12"/>
          </p:nvPr>
        </p:nvSpPr>
        <p:spPr/>
        <p:txBody>
          <a:bodyPr/>
          <a:lstStyle/>
          <a:p>
            <a:fld id="{1E3CAA67-0A91-4DCC-BE87-3CAD7B080E5A}" type="slidenum">
              <a:rPr lang="en-US" smtClean="0"/>
              <a:pPr/>
              <a:t>1</a:t>
            </a:fld>
            <a:endParaRPr lang="en-US"/>
          </a:p>
        </p:txBody>
      </p:sp>
    </p:spTree>
    <p:extLst>
      <p:ext uri="{BB962C8B-B14F-4D97-AF65-F5344CB8AC3E}">
        <p14:creationId xmlns:p14="http://schemas.microsoft.com/office/powerpoint/2010/main" val="57677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je parkování hovoru?</a:t>
            </a:r>
            <a:endParaRPr lang="cs-CZ" dirty="0"/>
          </a:p>
        </p:txBody>
      </p:sp>
      <p:sp>
        <p:nvSpPr>
          <p:cNvPr id="1028" name="Rectangle 3"/>
          <p:cNvSpPr>
            <a:spLocks noGrp="1" noChangeArrowheads="1"/>
          </p:cNvSpPr>
          <p:nvPr>
            <p:ph idx="1"/>
          </p:nvPr>
        </p:nvSpPr>
        <p:spPr>
          <a:xfrm>
            <a:off x="722470" y="1128132"/>
            <a:ext cx="7766209" cy="4724400"/>
          </a:xfrm>
        </p:spPr>
        <p:txBody>
          <a:bodyPr vert="horz" wrap="square" lIns="0" tIns="0" rIns="0" bIns="0" numCol="1" anchor="t" anchorCtr="0" compatLnSpc="1">
            <a:prstTxWarp prst="textNoShape">
              <a:avLst/>
            </a:prstTxWarp>
            <a:normAutofit/>
          </a:bodyPr>
          <a:lstStyle/>
          <a:p>
            <a:pPr marL="800100" lvl="1" indent="-342900">
              <a:lnSpc>
                <a:spcPct val="100000"/>
              </a:lnSpc>
              <a:spcBef>
                <a:spcPct val="0"/>
              </a:spcBef>
              <a:buChar char="§"/>
            </a:pPr>
            <a:r>
              <a:rPr lang="cs-CZ" altLang="cs-CZ" sz="2000" dirty="0">
                <a:latin typeface="Tele-GroteskNor" pitchFamily="2" charset="0"/>
              </a:rPr>
              <a:t>Nabízí flexibilní možnosti konfigurace splňující specifické požadavky </a:t>
            </a:r>
            <a:r>
              <a:rPr lang="cs-CZ" altLang="cs-CZ" sz="2000" dirty="0" smtClean="0">
                <a:latin typeface="Tele-GroteskNor" pitchFamily="2" charset="0"/>
              </a:rPr>
              <a:t>firmy</a:t>
            </a:r>
          </a:p>
          <a:p>
            <a:pPr marL="800100" lvl="1" indent="-342900">
              <a:lnSpc>
                <a:spcPct val="100000"/>
              </a:lnSpc>
              <a:spcBef>
                <a:spcPct val="0"/>
              </a:spcBef>
              <a:buChar char="§"/>
            </a:pPr>
            <a:endParaRPr lang="cs-CZ" altLang="cs-CZ" sz="2000" dirty="0">
              <a:latin typeface="Tele-GroteskNor" pitchFamily="2" charset="0"/>
            </a:endParaRPr>
          </a:p>
          <a:p>
            <a:pPr marL="800100" lvl="1" indent="-342900">
              <a:lnSpc>
                <a:spcPct val="100000"/>
              </a:lnSpc>
              <a:spcBef>
                <a:spcPct val="0"/>
              </a:spcBef>
              <a:buChar char="§"/>
            </a:pPr>
            <a:r>
              <a:rPr lang="cs-CZ" altLang="cs-CZ" sz="2000" dirty="0">
                <a:latin typeface="Tele-GroteskNor" pitchFamily="2" charset="0"/>
              </a:rPr>
              <a:t>Používá se v kombinaci se systémem pagingu či interkomem, které příslušnou skupinu upozorní na čekající </a:t>
            </a:r>
            <a:r>
              <a:rPr lang="cs-CZ" altLang="cs-CZ" sz="2000" dirty="0" smtClean="0">
                <a:latin typeface="Tele-GroteskNor" pitchFamily="2" charset="0"/>
              </a:rPr>
              <a:t>hovor</a:t>
            </a:r>
          </a:p>
          <a:p>
            <a:pPr marL="800100" lvl="1" indent="-342900">
              <a:lnSpc>
                <a:spcPct val="100000"/>
              </a:lnSpc>
              <a:spcBef>
                <a:spcPct val="0"/>
              </a:spcBef>
              <a:buChar char="§"/>
            </a:pPr>
            <a:endParaRPr lang="cs-CZ" altLang="cs-CZ" sz="2000" dirty="0">
              <a:latin typeface="Tele-GroteskNor" pitchFamily="2" charset="0"/>
            </a:endParaRPr>
          </a:p>
          <a:p>
            <a:pPr marL="800100" lvl="1" indent="-342900">
              <a:lnSpc>
                <a:spcPct val="100000"/>
              </a:lnSpc>
              <a:spcBef>
                <a:spcPct val="0"/>
              </a:spcBef>
              <a:buChar char="§"/>
            </a:pPr>
            <a:r>
              <a:rPr lang="cs-CZ" altLang="cs-CZ" sz="2000" dirty="0">
                <a:latin typeface="Tele-GroteskNor" pitchFamily="2" charset="0"/>
              </a:rPr>
              <a:t>Umožňuje každému uživateli „přidržet“ hovor a nechat jej vyzvednout jiným uživatelem z jiného telefonu</a:t>
            </a:r>
          </a:p>
          <a:p>
            <a:pPr>
              <a:lnSpc>
                <a:spcPct val="150000"/>
              </a:lnSpc>
              <a:spcBef>
                <a:spcPct val="0"/>
              </a:spcBef>
            </a:pPr>
            <a:endParaRPr lang="cs-CZ" altLang="cs-CZ" sz="2200" b="1" dirty="0">
              <a:solidFill>
                <a:srgbClr val="E20074"/>
              </a:solidFill>
            </a:endParaRPr>
          </a:p>
        </p:txBody>
      </p:sp>
      <p:pic>
        <p:nvPicPr>
          <p:cNvPr id="4" name="Picture 4" descr="http://www.777icons.com/libs/large-vista/staff-icon.gif"/>
          <p:cNvPicPr>
            <a:picLocks noChangeAspect="1" noChangeArrowheads="1"/>
          </p:cNvPicPr>
          <p:nvPr/>
        </p:nvPicPr>
        <p:blipFill>
          <a:blip r:embed="rId3" cstate="print"/>
          <a:srcRect/>
          <a:stretch>
            <a:fillRect/>
          </a:stretch>
        </p:blipFill>
        <p:spPr bwMode="auto">
          <a:xfrm>
            <a:off x="6569393" y="4491990"/>
            <a:ext cx="1397000" cy="1397000"/>
          </a:xfrm>
          <a:prstGeom prst="rect">
            <a:avLst/>
          </a:prstGeom>
          <a:noFill/>
          <a:ln w="9525">
            <a:noFill/>
            <a:miter lim="800000"/>
            <a:headEnd/>
            <a:tailEnd/>
          </a:ln>
        </p:spPr>
      </p:pic>
      <p:pic>
        <p:nvPicPr>
          <p:cNvPr id="5" name="Picture 2" descr="http://icons.iconarchive.com/icons/iconshock/office/256/Phone-icon.png"/>
          <p:cNvPicPr>
            <a:picLocks noChangeAspect="1" noChangeArrowheads="1"/>
          </p:cNvPicPr>
          <p:nvPr/>
        </p:nvPicPr>
        <p:blipFill>
          <a:blip r:embed="rId4" cstate="print"/>
          <a:srcRect/>
          <a:stretch>
            <a:fillRect/>
          </a:stretch>
        </p:blipFill>
        <p:spPr bwMode="auto">
          <a:xfrm>
            <a:off x="6739255" y="5306378"/>
            <a:ext cx="963613" cy="962025"/>
          </a:xfrm>
          <a:prstGeom prst="rect">
            <a:avLst/>
          </a:prstGeom>
          <a:noFill/>
          <a:ln w="9525">
            <a:noFill/>
            <a:miter lim="800000"/>
            <a:headEnd/>
            <a:tailEnd/>
          </a:ln>
        </p:spPr>
      </p:pic>
      <p:pic>
        <p:nvPicPr>
          <p:cNvPr id="6" name="Picture 2" descr="http://icons.iconarchive.com/icons/devcom/medical/256/receptionist-icon.png"/>
          <p:cNvPicPr>
            <a:picLocks noChangeAspect="1" noChangeArrowheads="1"/>
          </p:cNvPicPr>
          <p:nvPr/>
        </p:nvPicPr>
        <p:blipFill>
          <a:blip r:embed="rId5" cstate="print"/>
          <a:srcRect/>
          <a:stretch>
            <a:fillRect/>
          </a:stretch>
        </p:blipFill>
        <p:spPr bwMode="auto">
          <a:xfrm>
            <a:off x="1843427" y="4118928"/>
            <a:ext cx="1428750" cy="1427162"/>
          </a:xfrm>
          <a:prstGeom prst="rect">
            <a:avLst/>
          </a:prstGeom>
          <a:noFill/>
          <a:ln w="9525">
            <a:noFill/>
            <a:miter lim="800000"/>
            <a:headEnd/>
            <a:tailEnd/>
          </a:ln>
        </p:spPr>
      </p:pic>
      <p:sp>
        <p:nvSpPr>
          <p:cNvPr id="7" name="TextBox 20"/>
          <p:cNvSpPr txBox="1">
            <a:spLocks noChangeArrowheads="1"/>
          </p:cNvSpPr>
          <p:nvPr/>
        </p:nvSpPr>
        <p:spPr bwMode="auto">
          <a:xfrm>
            <a:off x="1459230" y="5546090"/>
            <a:ext cx="4134786" cy="323165"/>
          </a:xfrm>
          <a:prstGeom prst="rect">
            <a:avLst/>
          </a:prstGeom>
          <a:noFill/>
          <a:ln w="9525">
            <a:noFill/>
            <a:miter lim="800000"/>
            <a:headEnd/>
            <a:tailEnd/>
          </a:ln>
        </p:spPr>
        <p:txBody>
          <a:bodyPr wrap="none">
            <a:spAutoFit/>
          </a:bodyPr>
          <a:lstStyle/>
          <a:p>
            <a:r>
              <a:rPr lang="en-US" sz="1600" i="1" dirty="0">
                <a:solidFill>
                  <a:schemeClr val="tx1"/>
                </a:solidFill>
              </a:rPr>
              <a:t>“</a:t>
            </a:r>
            <a:r>
              <a:rPr lang="cs-CZ" sz="1600" i="1" dirty="0">
                <a:solidFill>
                  <a:schemeClr val="tx1"/>
                </a:solidFill>
              </a:rPr>
              <a:t>Sportovní zboží, vyzvedněte si hovor na lince</a:t>
            </a:r>
            <a:r>
              <a:rPr lang="en-US" sz="1600" i="1" dirty="0">
                <a:solidFill>
                  <a:schemeClr val="tx1"/>
                </a:solidFill>
              </a:rPr>
              <a:t> 201”</a:t>
            </a:r>
          </a:p>
        </p:txBody>
      </p:sp>
    </p:spTree>
    <p:extLst>
      <p:ext uri="{BB962C8B-B14F-4D97-AF65-F5344CB8AC3E}">
        <p14:creationId xmlns:p14="http://schemas.microsoft.com/office/powerpoint/2010/main" val="9218610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První scénář: Základní parkování hovoru</a:t>
            </a:r>
          </a:p>
        </p:txBody>
      </p:sp>
      <p:sp>
        <p:nvSpPr>
          <p:cNvPr id="26" name="Text Placeholder 25"/>
          <p:cNvSpPr txBox="1">
            <a:spLocks noGrp="1" noChangeArrowheads="1"/>
          </p:cNvSpPr>
          <p:nvPr>
            <p:ph idx="1"/>
          </p:nvPr>
        </p:nvSpPr>
        <p:spPr bwMode="auto">
          <a:xfrm>
            <a:off x="5399228" y="2990462"/>
            <a:ext cx="3409075" cy="674031"/>
          </a:xfrm>
          <a:prstGeom prst="rect">
            <a:avLst/>
          </a:prstGeom>
          <a:noFill/>
          <a:ln w="9525">
            <a:noFill/>
            <a:miter lim="800000"/>
            <a:headEnd/>
            <a:tailEnd/>
          </a:ln>
        </p:spPr>
        <p:txBody>
          <a:bodyPr wrap="none">
            <a:spAutoFit/>
          </a:bodyPr>
          <a:lstStyle/>
          <a:p>
            <a:r>
              <a:rPr lang="cs-CZ" i="1" dirty="0"/>
              <a:t>Parkování hovoru pomocí „</a:t>
            </a:r>
            <a:r>
              <a:rPr lang="cs-CZ" i="1" dirty="0" err="1"/>
              <a:t>Fla</a:t>
            </a:r>
            <a:r>
              <a:rPr lang="en-US" i="1" dirty="0" err="1"/>
              <a:t>sh</a:t>
            </a:r>
            <a:r>
              <a:rPr lang="en-US" i="1" dirty="0"/>
              <a:t> Hook</a:t>
            </a:r>
            <a:r>
              <a:rPr lang="cs-CZ" i="1" dirty="0"/>
              <a:t>“</a:t>
            </a:r>
            <a:endParaRPr lang="en-US" i="1" dirty="0"/>
          </a:p>
          <a:p>
            <a:r>
              <a:rPr lang="cs-CZ" sz="1200" i="1" dirty="0"/>
              <a:t>Přístupový kód</a:t>
            </a:r>
            <a:r>
              <a:rPr lang="en-US" sz="1200" i="1" dirty="0"/>
              <a:t>: *84</a:t>
            </a:r>
          </a:p>
          <a:p>
            <a:r>
              <a:rPr lang="cs-CZ" sz="1200" i="1" dirty="0"/>
              <a:t>Linka </a:t>
            </a:r>
            <a:r>
              <a:rPr lang="cs-CZ" sz="1200" i="1" dirty="0" smtClean="0"/>
              <a:t>Jany</a:t>
            </a:r>
            <a:r>
              <a:rPr lang="en-US" sz="1200" i="1" dirty="0" smtClean="0"/>
              <a:t>:  </a:t>
            </a:r>
            <a:r>
              <a:rPr lang="en-US" sz="1200" i="1" dirty="0"/>
              <a:t>1234</a:t>
            </a:r>
          </a:p>
        </p:txBody>
      </p:sp>
      <p:sp>
        <p:nvSpPr>
          <p:cNvPr id="12" name="TextBox 23"/>
          <p:cNvSpPr txBox="1">
            <a:spLocks noChangeArrowheads="1"/>
          </p:cNvSpPr>
          <p:nvPr/>
        </p:nvSpPr>
        <p:spPr bwMode="auto">
          <a:xfrm>
            <a:off x="2581615" y="4306967"/>
            <a:ext cx="1904431" cy="615553"/>
          </a:xfrm>
          <a:prstGeom prst="rect">
            <a:avLst/>
          </a:prstGeom>
          <a:noFill/>
          <a:ln w="9525">
            <a:noFill/>
            <a:miter lim="800000"/>
            <a:headEnd/>
            <a:tailEnd/>
          </a:ln>
        </p:spPr>
        <p:txBody>
          <a:bodyPr wrap="none">
            <a:spAutoFit/>
          </a:bodyPr>
          <a:lstStyle/>
          <a:p>
            <a:pPr algn="ctr"/>
            <a:r>
              <a:rPr lang="en-US" sz="1600" b="1" i="1" dirty="0">
                <a:solidFill>
                  <a:schemeClr val="tx1"/>
                </a:solidFill>
              </a:rPr>
              <a:t>M</a:t>
            </a:r>
            <a:r>
              <a:rPr lang="cs-CZ" sz="1600" b="1" i="1" dirty="0">
                <a:solidFill>
                  <a:schemeClr val="tx1"/>
                </a:solidFill>
              </a:rPr>
              <a:t>oje číslo</a:t>
            </a:r>
            <a:r>
              <a:rPr lang="en-US" sz="1600" b="1" i="1" dirty="0">
                <a:solidFill>
                  <a:schemeClr val="tx1"/>
                </a:solidFill>
              </a:rPr>
              <a:t> “Anywhere”</a:t>
            </a:r>
          </a:p>
          <a:p>
            <a:pPr algn="ctr"/>
            <a:r>
              <a:rPr lang="en-US" sz="1600" b="1" i="1" dirty="0"/>
              <a:t>240 123 4567</a:t>
            </a:r>
          </a:p>
        </p:txBody>
      </p:sp>
      <p:pic>
        <p:nvPicPr>
          <p:cNvPr id="14" name="Picture 2" descr="http://www.psdgraphics.com/wp-content/uploads/2010/11/store-icon.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489835">
            <a:off x="4601528" y="1164273"/>
            <a:ext cx="2273300" cy="1704975"/>
          </a:xfrm>
          <a:prstGeom prst="rect">
            <a:avLst/>
          </a:prstGeom>
          <a:noFill/>
          <a:ln w="9525">
            <a:noFill/>
            <a:miter lim="800000"/>
            <a:headEnd/>
            <a:tailEnd/>
          </a:ln>
        </p:spPr>
      </p:pic>
      <p:grpSp>
        <p:nvGrpSpPr>
          <p:cNvPr id="15" name="Group 14"/>
          <p:cNvGrpSpPr>
            <a:grpSpLocks/>
          </p:cNvGrpSpPr>
          <p:nvPr/>
        </p:nvGrpSpPr>
        <p:grpSpPr bwMode="auto">
          <a:xfrm>
            <a:off x="3933190" y="1964373"/>
            <a:ext cx="1436688" cy="1014412"/>
            <a:chOff x="3337093" y="2300491"/>
            <a:chExt cx="1436318" cy="1014411"/>
          </a:xfrm>
        </p:grpSpPr>
        <p:pic>
          <p:nvPicPr>
            <p:cNvPr id="16" name="Picture 13" descr="MCj04326240000[1]"/>
            <p:cNvPicPr>
              <a:picLocks noChangeAspect="1" noChangeArrowheads="1"/>
            </p:cNvPicPr>
            <p:nvPr/>
          </p:nvPicPr>
          <p:blipFill>
            <a:blip r:embed="rId4" cstate="print"/>
            <a:srcRect/>
            <a:stretch>
              <a:fillRect/>
            </a:stretch>
          </p:blipFill>
          <p:spPr bwMode="auto">
            <a:xfrm>
              <a:off x="3776380" y="2300491"/>
              <a:ext cx="997031" cy="921186"/>
            </a:xfrm>
            <a:prstGeom prst="rect">
              <a:avLst/>
            </a:prstGeom>
            <a:noFill/>
            <a:ln w="9525">
              <a:noFill/>
              <a:miter lim="800000"/>
              <a:headEnd/>
              <a:tailEnd/>
            </a:ln>
          </p:spPr>
        </p:pic>
        <p:pic>
          <p:nvPicPr>
            <p:cNvPr id="17" name="Picture 4" descr="http://t3.gstatic.com/images?q=tbn:ANd9GcRstQga5kgocy99J-EQKOUPIn_mGDHFhIyJEXk-ybmd0YFmMRpnHQ"/>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337093" y="2651098"/>
              <a:ext cx="575664" cy="663804"/>
            </a:xfrm>
            <a:prstGeom prst="rect">
              <a:avLst/>
            </a:prstGeom>
            <a:noFill/>
            <a:ln w="9525">
              <a:noFill/>
              <a:miter lim="800000"/>
              <a:headEnd/>
              <a:tailEnd/>
            </a:ln>
          </p:spPr>
        </p:pic>
      </p:grpSp>
      <p:grpSp>
        <p:nvGrpSpPr>
          <p:cNvPr id="18" name="Group 17"/>
          <p:cNvGrpSpPr>
            <a:grpSpLocks/>
          </p:cNvGrpSpPr>
          <p:nvPr/>
        </p:nvGrpSpPr>
        <p:grpSpPr bwMode="auto">
          <a:xfrm>
            <a:off x="985203" y="2059623"/>
            <a:ext cx="2586091" cy="963612"/>
            <a:chOff x="633579" y="1821701"/>
            <a:chExt cx="2585148" cy="963668"/>
          </a:xfrm>
        </p:grpSpPr>
        <p:pic>
          <p:nvPicPr>
            <p:cNvPr id="19" name="Picture 2" descr="http://www.storagemarketingstrategies.com/wp-content/uploads/2010/08/Phone_Icon_by_cemagraphics.png"/>
            <p:cNvPicPr>
              <a:picLocks noChangeAspect="1" noChangeArrowheads="1"/>
            </p:cNvPicPr>
            <p:nvPr/>
          </p:nvPicPr>
          <p:blipFill>
            <a:blip r:embed="rId6" cstate="print"/>
            <a:srcRect/>
            <a:stretch>
              <a:fillRect/>
            </a:stretch>
          </p:blipFill>
          <p:spPr bwMode="auto">
            <a:xfrm>
              <a:off x="633579" y="1924422"/>
              <a:ext cx="1025127" cy="860947"/>
            </a:xfrm>
            <a:prstGeom prst="rect">
              <a:avLst/>
            </a:prstGeom>
            <a:noFill/>
            <a:ln w="9525">
              <a:noFill/>
              <a:miter lim="800000"/>
              <a:headEnd/>
              <a:tailEnd/>
            </a:ln>
          </p:spPr>
        </p:pic>
        <p:cxnSp>
          <p:nvCxnSpPr>
            <p:cNvPr id="20" name="Straight Arrow Connector 19"/>
            <p:cNvCxnSpPr/>
            <p:nvPr/>
          </p:nvCxnSpPr>
          <p:spPr>
            <a:xfrm>
              <a:off x="2009439" y="2391646"/>
              <a:ext cx="1031499" cy="1588"/>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1" name="TextBox 116"/>
            <p:cNvSpPr txBox="1">
              <a:spLocks noChangeArrowheads="1"/>
            </p:cNvSpPr>
            <p:nvPr/>
          </p:nvSpPr>
          <p:spPr bwMode="auto">
            <a:xfrm>
              <a:off x="1788857" y="1821701"/>
              <a:ext cx="1429870" cy="323184"/>
            </a:xfrm>
            <a:prstGeom prst="rect">
              <a:avLst/>
            </a:prstGeom>
            <a:noFill/>
            <a:ln w="9525">
              <a:noFill/>
              <a:miter lim="800000"/>
              <a:headEnd/>
              <a:tailEnd/>
            </a:ln>
          </p:spPr>
          <p:txBody>
            <a:bodyPr wrap="none">
              <a:spAutoFit/>
            </a:bodyPr>
            <a:lstStyle/>
            <a:p>
              <a:r>
                <a:rPr lang="cs-CZ" i="1" dirty="0">
                  <a:solidFill>
                    <a:schemeClr val="tx1"/>
                  </a:solidFill>
                </a:rPr>
                <a:t>Příchozí hovor</a:t>
              </a:r>
              <a:endParaRPr lang="en-US" i="1" dirty="0">
                <a:solidFill>
                  <a:schemeClr val="tx1"/>
                </a:solidFill>
              </a:endParaRPr>
            </a:p>
          </p:txBody>
        </p:sp>
      </p:grpSp>
      <p:grpSp>
        <p:nvGrpSpPr>
          <p:cNvPr id="22" name="Group 21"/>
          <p:cNvGrpSpPr>
            <a:grpSpLocks/>
          </p:cNvGrpSpPr>
          <p:nvPr/>
        </p:nvGrpSpPr>
        <p:grpSpPr bwMode="auto">
          <a:xfrm>
            <a:off x="6127115" y="5001260"/>
            <a:ext cx="1508125" cy="1222375"/>
            <a:chOff x="5883879" y="2101741"/>
            <a:chExt cx="1787000" cy="1297164"/>
          </a:xfrm>
        </p:grpSpPr>
        <p:pic>
          <p:nvPicPr>
            <p:cNvPr id="23" name="Picture 14" descr="MCj04326230000[1]"/>
            <p:cNvPicPr>
              <a:picLocks noChangeAspect="1" noChangeArrowheads="1"/>
            </p:cNvPicPr>
            <p:nvPr/>
          </p:nvPicPr>
          <p:blipFill>
            <a:blip r:embed="rId7" cstate="print"/>
            <a:srcRect/>
            <a:stretch>
              <a:fillRect/>
            </a:stretch>
          </p:blipFill>
          <p:spPr bwMode="auto">
            <a:xfrm>
              <a:off x="6380018" y="2101741"/>
              <a:ext cx="1290861" cy="1297164"/>
            </a:xfrm>
            <a:prstGeom prst="rect">
              <a:avLst/>
            </a:prstGeom>
            <a:noFill/>
            <a:ln w="9525">
              <a:noFill/>
              <a:miter lim="800000"/>
              <a:headEnd/>
              <a:tailEnd/>
            </a:ln>
          </p:spPr>
        </p:pic>
        <p:pic>
          <p:nvPicPr>
            <p:cNvPr id="24" name="Picture 4" descr="http://t3.gstatic.com/images?q=tbn:ANd9GcRstQga5kgocy99J-EQKOUPIn_mGDHFhIyJEXk-ybmd0YFmMRpnHQ"/>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883879" y="2548315"/>
              <a:ext cx="668078" cy="770368"/>
            </a:xfrm>
            <a:prstGeom prst="rect">
              <a:avLst/>
            </a:prstGeom>
            <a:noFill/>
            <a:ln w="9525">
              <a:noFill/>
              <a:miter lim="800000"/>
              <a:headEnd/>
              <a:tailEnd/>
            </a:ln>
          </p:spPr>
        </p:pic>
      </p:grpSp>
      <p:cxnSp>
        <p:nvCxnSpPr>
          <p:cNvPr id="25" name="Straight Arrow Connector 24"/>
          <p:cNvCxnSpPr/>
          <p:nvPr/>
        </p:nvCxnSpPr>
        <p:spPr>
          <a:xfrm rot="16200000" flipH="1">
            <a:off x="5723096" y="4643322"/>
            <a:ext cx="1316038" cy="0"/>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a:spLocks noChangeArrowheads="1"/>
          </p:cNvSpPr>
          <p:nvPr/>
        </p:nvSpPr>
        <p:spPr bwMode="auto">
          <a:xfrm>
            <a:off x="3858894" y="5468938"/>
            <a:ext cx="2054225" cy="877163"/>
          </a:xfrm>
          <a:prstGeom prst="rect">
            <a:avLst/>
          </a:prstGeom>
          <a:noFill/>
          <a:ln w="9525">
            <a:noFill/>
            <a:miter lim="800000"/>
            <a:headEnd/>
            <a:tailEnd/>
          </a:ln>
        </p:spPr>
        <p:txBody>
          <a:bodyPr wrap="square">
            <a:spAutoFit/>
          </a:bodyPr>
          <a:lstStyle/>
          <a:p>
            <a:r>
              <a:rPr lang="cs-CZ" i="1" dirty="0">
                <a:solidFill>
                  <a:schemeClr val="tx1"/>
                </a:solidFill>
              </a:rPr>
              <a:t>Vyzvednutí hovoru</a:t>
            </a:r>
            <a:endParaRPr lang="en-US" i="1" dirty="0">
              <a:solidFill>
                <a:schemeClr val="tx1"/>
              </a:solidFill>
            </a:endParaRPr>
          </a:p>
          <a:p>
            <a:r>
              <a:rPr lang="cs-CZ" sz="1200" i="1" dirty="0">
                <a:solidFill>
                  <a:schemeClr val="tx1"/>
                </a:solidFill>
              </a:rPr>
              <a:t>Přístupový kód</a:t>
            </a:r>
            <a:r>
              <a:rPr lang="en-US" sz="1200" i="1" dirty="0">
                <a:solidFill>
                  <a:schemeClr val="tx1"/>
                </a:solidFill>
              </a:rPr>
              <a:t>: *86</a:t>
            </a:r>
          </a:p>
          <a:p>
            <a:r>
              <a:rPr lang="cs-CZ" sz="1200" i="1" dirty="0">
                <a:solidFill>
                  <a:schemeClr val="tx1"/>
                </a:solidFill>
              </a:rPr>
              <a:t>Linka </a:t>
            </a:r>
            <a:r>
              <a:rPr lang="cs-CZ" sz="1200" i="1" dirty="0" smtClean="0">
                <a:solidFill>
                  <a:schemeClr val="tx1"/>
                </a:solidFill>
              </a:rPr>
              <a:t>Jany</a:t>
            </a:r>
            <a:r>
              <a:rPr lang="en-US" sz="1200" i="1" dirty="0" smtClean="0">
                <a:solidFill>
                  <a:schemeClr val="tx1"/>
                </a:solidFill>
              </a:rPr>
              <a:t>:  </a:t>
            </a:r>
            <a:r>
              <a:rPr lang="en-US" sz="1200" i="1" dirty="0">
                <a:solidFill>
                  <a:schemeClr val="tx1"/>
                </a:solidFill>
              </a:rPr>
              <a:t>1234</a:t>
            </a:r>
          </a:p>
        </p:txBody>
      </p:sp>
    </p:spTree>
    <p:extLst>
      <p:ext uri="{BB962C8B-B14F-4D97-AF65-F5344CB8AC3E}">
        <p14:creationId xmlns:p14="http://schemas.microsoft.com/office/powerpoint/2010/main" val="822196951"/>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2000" tmFilter="0, 0; .2, .5; .8, .5; 1, 0"/>
                                        <p:tgtEl>
                                          <p:spTgt spid="15"/>
                                        </p:tgtEl>
                                      </p:cBhvr>
                                    </p:animEffect>
                                    <p:animScale>
                                      <p:cBhvr>
                                        <p:cTn id="11" dur="1000" autoRev="1" fill="hold"/>
                                        <p:tgtEl>
                                          <p:spTgt spid="15"/>
                                        </p:tgtEl>
                                      </p:cBhvr>
                                      <p:by x="105000" y="105000"/>
                                    </p:animScale>
                                  </p:childTnLst>
                                </p:cTn>
                              </p:par>
                              <p:par>
                                <p:cTn id="12" presetID="1"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cs-CZ" b="1" dirty="0"/>
              <a:t>Druhý scénář</a:t>
            </a:r>
            <a:r>
              <a:rPr lang="en-US" b="1" dirty="0"/>
              <a:t>: </a:t>
            </a:r>
            <a:r>
              <a:rPr lang="cs-CZ" b="1" dirty="0"/>
              <a:t>Skupinové parkování hovorů</a:t>
            </a:r>
            <a:endParaRPr lang="cs-CZ" dirty="0"/>
          </a:p>
        </p:txBody>
      </p:sp>
      <p:sp>
        <p:nvSpPr>
          <p:cNvPr id="3" name="Content Placeholder 2"/>
          <p:cNvSpPr>
            <a:spLocks noGrp="1"/>
          </p:cNvSpPr>
          <p:nvPr>
            <p:ph idx="1"/>
          </p:nvPr>
        </p:nvSpPr>
        <p:spPr>
          <a:xfrm>
            <a:off x="304800" y="1346518"/>
            <a:ext cx="8496300" cy="4284662"/>
          </a:xfrm>
        </p:spPr>
        <p:txBody>
          <a:bodyPr/>
          <a:lstStyle/>
          <a:p>
            <a:endParaRPr lang="cs-CZ" dirty="0"/>
          </a:p>
        </p:txBody>
      </p:sp>
      <p:grpSp>
        <p:nvGrpSpPr>
          <p:cNvPr id="11" name="Group 106"/>
          <p:cNvGrpSpPr>
            <a:grpSpLocks/>
          </p:cNvGrpSpPr>
          <p:nvPr/>
        </p:nvGrpSpPr>
        <p:grpSpPr bwMode="auto">
          <a:xfrm>
            <a:off x="400050" y="1377950"/>
            <a:ext cx="2311400" cy="1698625"/>
            <a:chOff x="144943" y="1559441"/>
            <a:chExt cx="2311177" cy="1697910"/>
          </a:xfrm>
        </p:grpSpPr>
        <p:pic>
          <p:nvPicPr>
            <p:cNvPr id="12" name="Picture 30" descr="http://bcs-it.com/images/connected-enterprise/aastra-560m-attendant-console.jpg"/>
            <p:cNvPicPr>
              <a:picLocks noChangeAspect="1" noChangeArrowheads="1"/>
            </p:cNvPicPr>
            <p:nvPr/>
          </p:nvPicPr>
          <p:blipFill>
            <a:blip r:embed="rId3" cstate="print"/>
            <a:srcRect/>
            <a:stretch>
              <a:fillRect/>
            </a:stretch>
          </p:blipFill>
          <p:spPr bwMode="auto">
            <a:xfrm>
              <a:off x="144943" y="2258532"/>
              <a:ext cx="1194759" cy="998819"/>
            </a:xfrm>
            <a:prstGeom prst="rect">
              <a:avLst/>
            </a:prstGeom>
            <a:noFill/>
            <a:ln w="9525">
              <a:noFill/>
              <a:miter lim="800000"/>
              <a:headEnd/>
              <a:tailEnd/>
            </a:ln>
          </p:spPr>
        </p:pic>
        <p:pic>
          <p:nvPicPr>
            <p:cNvPr id="13" name="Picture 2" descr="http://icons.iconarchive.com/icons/devcom/medical/256/receptionist-icon.png"/>
            <p:cNvPicPr>
              <a:picLocks noChangeAspect="1" noChangeArrowheads="1"/>
            </p:cNvPicPr>
            <p:nvPr/>
          </p:nvPicPr>
          <p:blipFill>
            <a:blip r:embed="rId4" cstate="print"/>
            <a:srcRect/>
            <a:stretch>
              <a:fillRect/>
            </a:stretch>
          </p:blipFill>
          <p:spPr bwMode="auto">
            <a:xfrm>
              <a:off x="931799" y="1559441"/>
              <a:ext cx="1524321" cy="1524321"/>
            </a:xfrm>
            <a:prstGeom prst="rect">
              <a:avLst/>
            </a:prstGeom>
            <a:noFill/>
            <a:ln w="9525">
              <a:noFill/>
              <a:miter lim="800000"/>
              <a:headEnd/>
              <a:tailEnd/>
            </a:ln>
          </p:spPr>
        </p:pic>
      </p:grpSp>
      <p:sp>
        <p:nvSpPr>
          <p:cNvPr id="14" name="TextBox 39"/>
          <p:cNvSpPr txBox="1">
            <a:spLocks noChangeArrowheads="1"/>
          </p:cNvSpPr>
          <p:nvPr/>
        </p:nvSpPr>
        <p:spPr bwMode="auto">
          <a:xfrm>
            <a:off x="482600" y="3022600"/>
            <a:ext cx="1310230" cy="323165"/>
          </a:xfrm>
          <a:prstGeom prst="rect">
            <a:avLst/>
          </a:prstGeom>
          <a:noFill/>
          <a:ln w="9525">
            <a:noFill/>
            <a:miter lim="800000"/>
            <a:headEnd/>
            <a:tailEnd/>
          </a:ln>
        </p:spPr>
        <p:txBody>
          <a:bodyPr wrap="none">
            <a:spAutoFit/>
          </a:bodyPr>
          <a:lstStyle/>
          <a:p>
            <a:r>
              <a:rPr lang="cs-CZ" i="1" dirty="0">
                <a:solidFill>
                  <a:schemeClr val="tx1"/>
                </a:solidFill>
              </a:rPr>
              <a:t>Spojovatelka</a:t>
            </a:r>
            <a:endParaRPr lang="en-US" i="1" dirty="0">
              <a:solidFill>
                <a:schemeClr val="tx1"/>
              </a:solidFill>
            </a:endParaRPr>
          </a:p>
        </p:txBody>
      </p:sp>
      <p:grpSp>
        <p:nvGrpSpPr>
          <p:cNvPr id="15" name="Group 14"/>
          <p:cNvGrpSpPr>
            <a:grpSpLocks/>
          </p:cNvGrpSpPr>
          <p:nvPr/>
        </p:nvGrpSpPr>
        <p:grpSpPr bwMode="auto">
          <a:xfrm>
            <a:off x="58105" y="1374775"/>
            <a:ext cx="8760733" cy="5203825"/>
            <a:chOff x="57564" y="1375142"/>
            <a:chExt cx="8761757" cy="5203566"/>
          </a:xfrm>
        </p:grpSpPr>
        <p:grpSp>
          <p:nvGrpSpPr>
            <p:cNvPr id="16" name="Group 46"/>
            <p:cNvGrpSpPr>
              <a:grpSpLocks/>
            </p:cNvGrpSpPr>
            <p:nvPr/>
          </p:nvGrpSpPr>
          <p:grpSpPr bwMode="auto">
            <a:xfrm>
              <a:off x="6277161" y="1375142"/>
              <a:ext cx="2542159" cy="3040518"/>
              <a:chOff x="6277161" y="1375142"/>
              <a:chExt cx="2542159" cy="3040518"/>
            </a:xfrm>
          </p:grpSpPr>
          <p:grpSp>
            <p:nvGrpSpPr>
              <p:cNvPr id="33" name="Group 99"/>
              <p:cNvGrpSpPr>
                <a:grpSpLocks/>
              </p:cNvGrpSpPr>
              <p:nvPr/>
            </p:nvGrpSpPr>
            <p:grpSpPr bwMode="auto">
              <a:xfrm>
                <a:off x="6277161" y="1375142"/>
                <a:ext cx="2413282" cy="2325573"/>
                <a:chOff x="2736508" y="2980659"/>
                <a:chExt cx="2413282" cy="2325573"/>
              </a:xfrm>
            </p:grpSpPr>
            <p:pic>
              <p:nvPicPr>
                <p:cNvPr id="35" name="Picture 26" descr="http://www.vector-eps.com/wp-content/gallery/people-icons-in-vector-format/people-icon-in-vector-format11.jpg"/>
                <p:cNvPicPr>
                  <a:picLocks noChangeAspect="1" noChangeArrowheads="1"/>
                </p:cNvPicPr>
                <p:nvPr/>
              </p:nvPicPr>
              <p:blipFill>
                <a:blip r:embed="rId5" cstate="print"/>
                <a:srcRect/>
                <a:stretch>
                  <a:fillRect/>
                </a:stretch>
              </p:blipFill>
              <p:spPr bwMode="auto">
                <a:xfrm flipH="1">
                  <a:off x="3398167" y="3030274"/>
                  <a:ext cx="720461" cy="1169579"/>
                </a:xfrm>
                <a:prstGeom prst="rect">
                  <a:avLst/>
                </a:prstGeom>
                <a:noFill/>
                <a:ln w="9525">
                  <a:noFill/>
                  <a:miter lim="800000"/>
                  <a:headEnd/>
                  <a:tailEnd/>
                </a:ln>
              </p:spPr>
            </p:pic>
            <p:sp>
              <p:nvSpPr>
                <p:cNvPr id="36" name="Oval 35"/>
                <p:cNvSpPr/>
                <p:nvPr/>
              </p:nvSpPr>
              <p:spPr>
                <a:xfrm>
                  <a:off x="2736508" y="2980659"/>
                  <a:ext cx="2413282" cy="2325573"/>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TextBox 93"/>
                <p:cNvSpPr txBox="1">
                  <a:spLocks noChangeArrowheads="1"/>
                </p:cNvSpPr>
                <p:nvPr/>
              </p:nvSpPr>
              <p:spPr bwMode="auto">
                <a:xfrm>
                  <a:off x="3233978" y="4419710"/>
                  <a:ext cx="1497251" cy="323149"/>
                </a:xfrm>
                <a:prstGeom prst="rect">
                  <a:avLst/>
                </a:prstGeom>
                <a:noFill/>
                <a:ln w="9525">
                  <a:noFill/>
                  <a:miter lim="800000"/>
                  <a:headEnd/>
                  <a:tailEnd/>
                </a:ln>
              </p:spPr>
              <p:txBody>
                <a:bodyPr wrap="none">
                  <a:spAutoFit/>
                </a:bodyPr>
                <a:lstStyle/>
                <a:p>
                  <a:pPr algn="ctr"/>
                  <a:r>
                    <a:rPr lang="cs-CZ" i="1" dirty="0">
                      <a:solidFill>
                        <a:schemeClr val="tx1"/>
                      </a:solidFill>
                    </a:rPr>
                    <a:t>Vedení prodeje</a:t>
                  </a:r>
                  <a:endParaRPr lang="en-US" i="1" dirty="0">
                    <a:solidFill>
                      <a:schemeClr val="tx1"/>
                    </a:solidFill>
                  </a:endParaRPr>
                </a:p>
              </p:txBody>
            </p:sp>
            <p:pic>
              <p:nvPicPr>
                <p:cNvPr id="38" name="Picture 26" descr="http://www.vector-eps.com/wp-content/gallery/people-icons-in-vector-format/people-icon-in-vector-format11.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flipH="1">
                  <a:off x="3795115" y="3352795"/>
                  <a:ext cx="720461" cy="1169579"/>
                </a:xfrm>
                <a:prstGeom prst="rect">
                  <a:avLst/>
                </a:prstGeom>
                <a:noFill/>
                <a:ln w="9525">
                  <a:noFill/>
                  <a:miter lim="800000"/>
                  <a:headEnd/>
                  <a:tailEnd/>
                </a:ln>
              </p:spPr>
            </p:pic>
          </p:grpSp>
          <p:sp>
            <p:nvSpPr>
              <p:cNvPr id="34" name="TextBox 43"/>
              <p:cNvSpPr txBox="1">
                <a:spLocks noChangeArrowheads="1"/>
              </p:cNvSpPr>
              <p:nvPr/>
            </p:nvSpPr>
            <p:spPr bwMode="auto">
              <a:xfrm>
                <a:off x="8155278" y="3561623"/>
                <a:ext cx="664042" cy="854037"/>
              </a:xfrm>
              <a:prstGeom prst="rect">
                <a:avLst/>
              </a:prstGeom>
              <a:noFill/>
              <a:ln w="9525">
                <a:noFill/>
                <a:miter lim="800000"/>
                <a:headEnd/>
                <a:tailEnd/>
              </a:ln>
            </p:spPr>
            <p:txBody>
              <a:bodyPr wrap="none">
                <a:spAutoFit/>
              </a:bodyPr>
              <a:lstStyle/>
              <a:p>
                <a:r>
                  <a:rPr lang="cs-CZ" sz="900" i="1" dirty="0">
                    <a:solidFill>
                      <a:schemeClr val="tx1"/>
                    </a:solidFill>
                  </a:rPr>
                  <a:t>Linka</a:t>
                </a:r>
                <a:r>
                  <a:rPr lang="en-US" sz="900" i="1" dirty="0">
                    <a:solidFill>
                      <a:schemeClr val="tx1"/>
                    </a:solidFill>
                  </a:rPr>
                  <a:t> 1244</a:t>
                </a:r>
              </a:p>
              <a:p>
                <a:r>
                  <a:rPr lang="cs-CZ" sz="900" i="1" dirty="0">
                    <a:solidFill>
                      <a:schemeClr val="tx1"/>
                    </a:solidFill>
                  </a:rPr>
                  <a:t>Linka</a:t>
                </a:r>
                <a:r>
                  <a:rPr lang="en-US" sz="900" i="1" dirty="0">
                    <a:solidFill>
                      <a:schemeClr val="tx1"/>
                    </a:solidFill>
                  </a:rPr>
                  <a:t> 1245</a:t>
                </a:r>
              </a:p>
              <a:p>
                <a:r>
                  <a:rPr lang="cs-CZ" sz="900" i="1" dirty="0">
                    <a:solidFill>
                      <a:schemeClr val="tx1"/>
                    </a:solidFill>
                  </a:rPr>
                  <a:t>Linka</a:t>
                </a:r>
                <a:r>
                  <a:rPr lang="en-US" sz="900" i="1" dirty="0">
                    <a:solidFill>
                      <a:schemeClr val="tx1"/>
                    </a:solidFill>
                  </a:rPr>
                  <a:t> 1246</a:t>
                </a:r>
              </a:p>
            </p:txBody>
          </p:sp>
        </p:grpSp>
        <p:grpSp>
          <p:nvGrpSpPr>
            <p:cNvPr id="17" name="Group 47"/>
            <p:cNvGrpSpPr>
              <a:grpSpLocks/>
            </p:cNvGrpSpPr>
            <p:nvPr/>
          </p:nvGrpSpPr>
          <p:grpSpPr bwMode="auto">
            <a:xfrm>
              <a:off x="5705594" y="4249962"/>
              <a:ext cx="3113727" cy="2328746"/>
              <a:chOff x="5705594" y="4249962"/>
              <a:chExt cx="3113727" cy="2328746"/>
            </a:xfrm>
          </p:grpSpPr>
          <p:grpSp>
            <p:nvGrpSpPr>
              <p:cNvPr id="25" name="Group 100"/>
              <p:cNvGrpSpPr>
                <a:grpSpLocks/>
              </p:cNvGrpSpPr>
              <p:nvPr/>
            </p:nvGrpSpPr>
            <p:grpSpPr bwMode="auto">
              <a:xfrm>
                <a:off x="5705594" y="4249962"/>
                <a:ext cx="2414870" cy="2328746"/>
                <a:chOff x="5748113" y="4292492"/>
                <a:chExt cx="2414870" cy="2328746"/>
              </a:xfrm>
            </p:grpSpPr>
            <p:sp>
              <p:nvSpPr>
                <p:cNvPr id="27" name="Oval 26"/>
                <p:cNvSpPr/>
                <p:nvPr/>
              </p:nvSpPr>
              <p:spPr>
                <a:xfrm>
                  <a:off x="5748113" y="4292492"/>
                  <a:ext cx="2414870" cy="2328746"/>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8" name="Group 97"/>
                <p:cNvGrpSpPr>
                  <a:grpSpLocks/>
                </p:cNvGrpSpPr>
                <p:nvPr/>
              </p:nvGrpSpPr>
              <p:grpSpPr bwMode="auto">
                <a:xfrm>
                  <a:off x="6396748" y="4412520"/>
                  <a:ext cx="1467817" cy="1473496"/>
                  <a:chOff x="5801309" y="4327454"/>
                  <a:chExt cx="1467817" cy="1473496"/>
                </a:xfrm>
              </p:grpSpPr>
              <p:pic>
                <p:nvPicPr>
                  <p:cNvPr id="30" name="Picture 14" descr="MCj04326230000[1]"/>
                  <p:cNvPicPr>
                    <a:picLocks noChangeAspect="1" noChangeArrowheads="1"/>
                  </p:cNvPicPr>
                  <p:nvPr/>
                </p:nvPicPr>
                <p:blipFill>
                  <a:blip r:embed="rId6" cstate="print"/>
                  <a:srcRect/>
                  <a:stretch>
                    <a:fillRect/>
                  </a:stretch>
                </p:blipFill>
                <p:spPr bwMode="auto">
                  <a:xfrm>
                    <a:off x="5801309" y="4327454"/>
                    <a:ext cx="1163017" cy="1168696"/>
                  </a:xfrm>
                  <a:prstGeom prst="rect">
                    <a:avLst/>
                  </a:prstGeom>
                  <a:noFill/>
                  <a:ln w="9525">
                    <a:noFill/>
                    <a:miter lim="800000"/>
                    <a:headEnd/>
                    <a:tailEnd/>
                  </a:ln>
                </p:spPr>
              </p:pic>
              <p:pic>
                <p:nvPicPr>
                  <p:cNvPr id="31" name="Picture 14" descr="MCj04326230000[1]"/>
                  <p:cNvPicPr>
                    <a:picLocks noChangeAspect="1" noChangeArrowheads="1"/>
                  </p:cNvPicPr>
                  <p:nvPr/>
                </p:nvPicPr>
                <p:blipFill>
                  <a:blip r:embed="rId6" cstate="print"/>
                  <a:srcRect/>
                  <a:stretch>
                    <a:fillRect/>
                  </a:stretch>
                </p:blipFill>
                <p:spPr bwMode="auto">
                  <a:xfrm>
                    <a:off x="5953709" y="4479854"/>
                    <a:ext cx="1163017" cy="1168696"/>
                  </a:xfrm>
                  <a:prstGeom prst="rect">
                    <a:avLst/>
                  </a:prstGeom>
                  <a:noFill/>
                  <a:ln w="9525">
                    <a:noFill/>
                    <a:miter lim="800000"/>
                    <a:headEnd/>
                    <a:tailEnd/>
                  </a:ln>
                </p:spPr>
              </p:pic>
              <p:pic>
                <p:nvPicPr>
                  <p:cNvPr id="32" name="Picture 14" descr="MCj04326230000[1]"/>
                  <p:cNvPicPr>
                    <a:picLocks noChangeAspect="1" noChangeArrowheads="1"/>
                  </p:cNvPicPr>
                  <p:nvPr/>
                </p:nvPicPr>
                <p:blipFill>
                  <a:blip r:embed="rId6" cstate="print"/>
                  <a:srcRect/>
                  <a:stretch>
                    <a:fillRect/>
                  </a:stretch>
                </p:blipFill>
                <p:spPr bwMode="auto">
                  <a:xfrm>
                    <a:off x="6106109" y="4632254"/>
                    <a:ext cx="1163017" cy="1168696"/>
                  </a:xfrm>
                  <a:prstGeom prst="rect">
                    <a:avLst/>
                  </a:prstGeom>
                  <a:noFill/>
                  <a:ln w="9525">
                    <a:noFill/>
                    <a:miter lim="800000"/>
                    <a:headEnd/>
                    <a:tailEnd/>
                  </a:ln>
                </p:spPr>
              </p:pic>
            </p:grpSp>
            <p:sp>
              <p:nvSpPr>
                <p:cNvPr id="29" name="TextBox 98"/>
                <p:cNvSpPr txBox="1">
                  <a:spLocks noChangeArrowheads="1"/>
                </p:cNvSpPr>
                <p:nvPr/>
              </p:nvSpPr>
              <p:spPr bwMode="auto">
                <a:xfrm>
                  <a:off x="6422088" y="5943610"/>
                  <a:ext cx="877265" cy="323149"/>
                </a:xfrm>
                <a:prstGeom prst="rect">
                  <a:avLst/>
                </a:prstGeom>
                <a:noFill/>
                <a:ln w="9525">
                  <a:noFill/>
                  <a:miter lim="800000"/>
                  <a:headEnd/>
                  <a:tailEnd/>
                </a:ln>
              </p:spPr>
              <p:txBody>
                <a:bodyPr wrap="none">
                  <a:spAutoFit/>
                </a:bodyPr>
                <a:lstStyle/>
                <a:p>
                  <a:r>
                    <a:rPr lang="en-US" i="1" dirty="0">
                      <a:solidFill>
                        <a:schemeClr val="tx1"/>
                      </a:solidFill>
                    </a:rPr>
                    <a:t>Finance</a:t>
                  </a:r>
                </a:p>
              </p:txBody>
            </p:sp>
          </p:grpSp>
          <p:sp>
            <p:nvSpPr>
              <p:cNvPr id="26" name="TextBox 44"/>
              <p:cNvSpPr txBox="1">
                <a:spLocks noChangeArrowheads="1"/>
              </p:cNvSpPr>
              <p:nvPr/>
            </p:nvSpPr>
            <p:spPr bwMode="auto">
              <a:xfrm>
                <a:off x="8155279" y="5056739"/>
                <a:ext cx="664042" cy="854038"/>
              </a:xfrm>
              <a:prstGeom prst="rect">
                <a:avLst/>
              </a:prstGeom>
              <a:noFill/>
              <a:ln w="9525">
                <a:noFill/>
                <a:miter lim="800000"/>
                <a:headEnd/>
                <a:tailEnd/>
              </a:ln>
            </p:spPr>
            <p:txBody>
              <a:bodyPr wrap="none">
                <a:spAutoFit/>
              </a:bodyPr>
              <a:lstStyle/>
              <a:p>
                <a:r>
                  <a:rPr lang="cs-CZ" sz="900" i="1" dirty="0">
                    <a:solidFill>
                      <a:schemeClr val="tx1"/>
                    </a:solidFill>
                  </a:rPr>
                  <a:t>Linka</a:t>
                </a:r>
                <a:r>
                  <a:rPr lang="en-US" sz="900" i="1" dirty="0">
                    <a:solidFill>
                      <a:schemeClr val="tx1"/>
                    </a:solidFill>
                  </a:rPr>
                  <a:t> 1255</a:t>
                </a:r>
              </a:p>
              <a:p>
                <a:r>
                  <a:rPr lang="cs-CZ" sz="900" i="1" dirty="0">
                    <a:solidFill>
                      <a:schemeClr val="tx1"/>
                    </a:solidFill>
                  </a:rPr>
                  <a:t>Linka</a:t>
                </a:r>
                <a:r>
                  <a:rPr lang="en-US" sz="900" i="1" dirty="0">
                    <a:solidFill>
                      <a:schemeClr val="tx1"/>
                    </a:solidFill>
                  </a:rPr>
                  <a:t> 1256</a:t>
                </a:r>
              </a:p>
              <a:p>
                <a:r>
                  <a:rPr lang="cs-CZ" sz="900" i="1" dirty="0">
                    <a:solidFill>
                      <a:schemeClr val="tx1"/>
                    </a:solidFill>
                  </a:rPr>
                  <a:t>Linka</a:t>
                </a:r>
                <a:r>
                  <a:rPr lang="en-US" sz="900" i="1" dirty="0">
                    <a:solidFill>
                      <a:schemeClr val="tx1"/>
                    </a:solidFill>
                  </a:rPr>
                  <a:t> 1257</a:t>
                </a:r>
              </a:p>
            </p:txBody>
          </p:sp>
        </p:grpSp>
        <p:grpSp>
          <p:nvGrpSpPr>
            <p:cNvPr id="18" name="Group 48"/>
            <p:cNvGrpSpPr>
              <a:grpSpLocks/>
            </p:cNvGrpSpPr>
            <p:nvPr/>
          </p:nvGrpSpPr>
          <p:grpSpPr bwMode="auto">
            <a:xfrm>
              <a:off x="57564" y="4210276"/>
              <a:ext cx="3110909" cy="2328748"/>
              <a:chOff x="57564" y="4210276"/>
              <a:chExt cx="3110909" cy="2328748"/>
            </a:xfrm>
          </p:grpSpPr>
          <p:grpSp>
            <p:nvGrpSpPr>
              <p:cNvPr id="19" name="Group 105"/>
              <p:cNvGrpSpPr>
                <a:grpSpLocks/>
              </p:cNvGrpSpPr>
              <p:nvPr/>
            </p:nvGrpSpPr>
            <p:grpSpPr bwMode="auto">
              <a:xfrm>
                <a:off x="755191" y="4210276"/>
                <a:ext cx="2413282" cy="2328748"/>
                <a:chOff x="234178" y="4359133"/>
                <a:chExt cx="2413282" cy="2328748"/>
              </a:xfrm>
            </p:grpSpPr>
            <p:sp>
              <p:nvSpPr>
                <p:cNvPr id="21" name="Oval 20"/>
                <p:cNvSpPr/>
                <p:nvPr/>
              </p:nvSpPr>
              <p:spPr>
                <a:xfrm>
                  <a:off x="234178" y="4359133"/>
                  <a:ext cx="2413282" cy="2328748"/>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88"/>
                <p:cNvSpPr txBox="1">
                  <a:spLocks noChangeArrowheads="1"/>
                </p:cNvSpPr>
                <p:nvPr/>
              </p:nvSpPr>
              <p:spPr bwMode="auto">
                <a:xfrm>
                  <a:off x="748393" y="6032336"/>
                  <a:ext cx="726438" cy="323149"/>
                </a:xfrm>
                <a:prstGeom prst="rect">
                  <a:avLst/>
                </a:prstGeom>
                <a:noFill/>
                <a:ln w="9525">
                  <a:noFill/>
                  <a:miter lim="800000"/>
                  <a:headEnd/>
                  <a:tailEnd/>
                </a:ln>
              </p:spPr>
              <p:txBody>
                <a:bodyPr wrap="none">
                  <a:spAutoFit/>
                </a:bodyPr>
                <a:lstStyle/>
                <a:p>
                  <a:r>
                    <a:rPr lang="en-US" i="1" dirty="0" err="1">
                      <a:solidFill>
                        <a:schemeClr val="tx1"/>
                      </a:solidFill>
                    </a:rPr>
                    <a:t>Servi</a:t>
                  </a:r>
                  <a:r>
                    <a:rPr lang="cs-CZ" i="1" dirty="0">
                      <a:solidFill>
                        <a:schemeClr val="tx1"/>
                      </a:solidFill>
                    </a:rPr>
                    <a:t>s</a:t>
                  </a:r>
                  <a:endParaRPr lang="en-US" i="1" dirty="0">
                    <a:solidFill>
                      <a:schemeClr val="tx1"/>
                    </a:solidFill>
                  </a:endParaRPr>
                </a:p>
              </p:txBody>
            </p:sp>
            <p:pic>
              <p:nvPicPr>
                <p:cNvPr id="23" name="Picture 10" descr="http://www.standard-icons.com/stock-icons/standard-user/mechanic-icon.gif"/>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55304" y="4655322"/>
                  <a:ext cx="1205393" cy="1205395"/>
                </a:xfrm>
                <a:prstGeom prst="rect">
                  <a:avLst/>
                </a:prstGeom>
                <a:noFill/>
                <a:ln w="9525">
                  <a:noFill/>
                  <a:miter lim="800000"/>
                  <a:headEnd/>
                  <a:tailEnd/>
                </a:ln>
              </p:spPr>
            </p:pic>
            <p:pic>
              <p:nvPicPr>
                <p:cNvPr id="24" name="Picture 10" descr="http://www.standard-icons.com/stock-icons/standard-user/mechanic-icon.gif"/>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307437" y="4945944"/>
                  <a:ext cx="1205393" cy="1205395"/>
                </a:xfrm>
                <a:prstGeom prst="rect">
                  <a:avLst/>
                </a:prstGeom>
                <a:noFill/>
                <a:ln w="9525">
                  <a:noFill/>
                  <a:miter lim="800000"/>
                  <a:headEnd/>
                  <a:tailEnd/>
                </a:ln>
              </p:spPr>
            </p:pic>
          </p:grpSp>
          <p:sp>
            <p:nvSpPr>
              <p:cNvPr id="20" name="TextBox 45"/>
              <p:cNvSpPr txBox="1">
                <a:spLocks noChangeArrowheads="1"/>
              </p:cNvSpPr>
              <p:nvPr/>
            </p:nvSpPr>
            <p:spPr bwMode="auto">
              <a:xfrm>
                <a:off x="57564" y="4925572"/>
                <a:ext cx="1000047" cy="1119482"/>
              </a:xfrm>
              <a:prstGeom prst="rect">
                <a:avLst/>
              </a:prstGeom>
              <a:noFill/>
              <a:ln w="9525">
                <a:noFill/>
                <a:miter lim="800000"/>
                <a:headEnd/>
                <a:tailEnd/>
              </a:ln>
            </p:spPr>
            <p:txBody>
              <a:bodyPr wrap="square">
                <a:spAutoFit/>
              </a:bodyPr>
              <a:lstStyle/>
              <a:p>
                <a:r>
                  <a:rPr lang="cs-CZ" sz="900" i="1" dirty="0">
                    <a:solidFill>
                      <a:schemeClr val="tx1"/>
                    </a:solidFill>
                  </a:rPr>
                  <a:t>Linka</a:t>
                </a:r>
                <a:r>
                  <a:rPr lang="en-US" sz="900" i="1" dirty="0">
                    <a:solidFill>
                      <a:schemeClr val="tx1"/>
                    </a:solidFill>
                  </a:rPr>
                  <a:t> 1261</a:t>
                </a:r>
              </a:p>
              <a:p>
                <a:r>
                  <a:rPr lang="cs-CZ" sz="900" i="1" dirty="0">
                    <a:solidFill>
                      <a:schemeClr val="tx1"/>
                    </a:solidFill>
                  </a:rPr>
                  <a:t>Linka</a:t>
                </a:r>
                <a:r>
                  <a:rPr lang="en-US" sz="900" i="1" dirty="0">
                    <a:solidFill>
                      <a:schemeClr val="tx1"/>
                    </a:solidFill>
                  </a:rPr>
                  <a:t> 1262</a:t>
                </a:r>
              </a:p>
              <a:p>
                <a:r>
                  <a:rPr lang="cs-CZ" sz="900" i="1" dirty="0">
                    <a:solidFill>
                      <a:schemeClr val="tx1"/>
                    </a:solidFill>
                  </a:rPr>
                  <a:t>Linka</a:t>
                </a:r>
                <a:r>
                  <a:rPr lang="en-US" sz="900" i="1" dirty="0">
                    <a:solidFill>
                      <a:schemeClr val="tx1"/>
                    </a:solidFill>
                  </a:rPr>
                  <a:t> 1263</a:t>
                </a:r>
              </a:p>
              <a:p>
                <a:r>
                  <a:rPr lang="cs-CZ" sz="900" i="1" dirty="0">
                    <a:solidFill>
                      <a:schemeClr val="tx1"/>
                    </a:solidFill>
                  </a:rPr>
                  <a:t>Linka</a:t>
                </a:r>
                <a:r>
                  <a:rPr lang="en-US" sz="900" i="1" dirty="0">
                    <a:solidFill>
                      <a:schemeClr val="tx1"/>
                    </a:solidFill>
                  </a:rPr>
                  <a:t> 1264</a:t>
                </a:r>
              </a:p>
            </p:txBody>
          </p:sp>
        </p:grpSp>
      </p:grpSp>
      <p:grpSp>
        <p:nvGrpSpPr>
          <p:cNvPr id="39" name="Group 38"/>
          <p:cNvGrpSpPr>
            <a:grpSpLocks/>
          </p:cNvGrpSpPr>
          <p:nvPr/>
        </p:nvGrpSpPr>
        <p:grpSpPr bwMode="auto">
          <a:xfrm>
            <a:off x="2892425" y="2159000"/>
            <a:ext cx="2987675" cy="4439690"/>
            <a:chOff x="2892058" y="2158429"/>
            <a:chExt cx="2987729" cy="4440898"/>
          </a:xfrm>
        </p:grpSpPr>
        <p:sp>
          <p:nvSpPr>
            <p:cNvPr id="40" name="Oval 39"/>
            <p:cNvSpPr/>
            <p:nvPr/>
          </p:nvSpPr>
          <p:spPr>
            <a:xfrm>
              <a:off x="2892058" y="2158429"/>
              <a:ext cx="2870252" cy="2753474"/>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 name="Picture 4" descr="http://johndudziak.com/images/cars-icon.png"/>
            <p:cNvPicPr>
              <a:picLocks noChangeAspect="1" noChangeArrowheads="1"/>
            </p:cNvPicPr>
            <p:nvPr/>
          </p:nvPicPr>
          <p:blipFill>
            <a:blip r:embed="rId8" cstate="print"/>
            <a:srcRect/>
            <a:stretch>
              <a:fillRect/>
            </a:stretch>
          </p:blipFill>
          <p:spPr bwMode="auto">
            <a:xfrm>
              <a:off x="4384974" y="2194684"/>
              <a:ext cx="1494813" cy="1494813"/>
            </a:xfrm>
            <a:prstGeom prst="rect">
              <a:avLst/>
            </a:prstGeom>
            <a:noFill/>
            <a:ln w="9525">
              <a:noFill/>
              <a:miter lim="800000"/>
              <a:headEnd/>
              <a:tailEnd/>
            </a:ln>
          </p:spPr>
        </p:pic>
        <p:grpSp>
          <p:nvGrpSpPr>
            <p:cNvPr id="42" name="Group 65"/>
            <p:cNvGrpSpPr>
              <a:grpSpLocks/>
            </p:cNvGrpSpPr>
            <p:nvPr/>
          </p:nvGrpSpPr>
          <p:grpSpPr bwMode="auto">
            <a:xfrm>
              <a:off x="2892060" y="2838907"/>
              <a:ext cx="1307816" cy="1020710"/>
              <a:chOff x="4434134" y="1552067"/>
              <a:chExt cx="1491718" cy="1180793"/>
            </a:xfrm>
          </p:grpSpPr>
          <p:pic>
            <p:nvPicPr>
              <p:cNvPr id="48" name="Picture 44" descr="j0431640"/>
              <p:cNvPicPr>
                <a:picLocks noChangeAspect="1" noChangeArrowheads="1"/>
              </p:cNvPicPr>
              <p:nvPr/>
            </p:nvPicPr>
            <p:blipFill>
              <a:blip r:embed="rId9" cstate="print"/>
              <a:srcRect/>
              <a:stretch>
                <a:fillRect/>
              </a:stretch>
            </p:blipFill>
            <p:spPr bwMode="auto">
              <a:xfrm>
                <a:off x="4434134" y="1552067"/>
                <a:ext cx="1214159" cy="1180793"/>
              </a:xfrm>
              <a:prstGeom prst="rect">
                <a:avLst/>
              </a:prstGeom>
              <a:noFill/>
              <a:ln w="9525">
                <a:noFill/>
                <a:miter lim="800000"/>
                <a:headEnd/>
                <a:tailEnd/>
              </a:ln>
            </p:spPr>
          </p:pic>
          <p:pic>
            <p:nvPicPr>
              <p:cNvPr id="49" name="Picture 2" descr="http://www.softicons.com/download/application-icons/wifun-icons-by-rokey/png/128/cellphone.png"/>
              <p:cNvPicPr>
                <a:picLocks noChangeAspect="1" noChangeArrowheads="1"/>
              </p:cNvPicPr>
              <p:nvPr/>
            </p:nvPicPr>
            <p:blipFill>
              <a:blip r:embed="rId10" cstate="print"/>
              <a:srcRect/>
              <a:stretch>
                <a:fillRect/>
              </a:stretch>
            </p:blipFill>
            <p:spPr bwMode="auto">
              <a:xfrm>
                <a:off x="5275858" y="1820381"/>
                <a:ext cx="649994" cy="649996"/>
              </a:xfrm>
              <a:prstGeom prst="rect">
                <a:avLst/>
              </a:prstGeom>
              <a:noFill/>
              <a:ln w="9525">
                <a:noFill/>
                <a:miter lim="800000"/>
                <a:headEnd/>
                <a:tailEnd/>
              </a:ln>
            </p:spPr>
          </p:pic>
        </p:grpSp>
        <p:sp>
          <p:nvSpPr>
            <p:cNvPr id="43" name="TextBox 82"/>
            <p:cNvSpPr txBox="1">
              <a:spLocks noChangeArrowheads="1"/>
            </p:cNvSpPr>
            <p:nvPr/>
          </p:nvSpPr>
          <p:spPr bwMode="auto">
            <a:xfrm>
              <a:off x="4157318" y="4327545"/>
              <a:ext cx="757978" cy="323253"/>
            </a:xfrm>
            <a:prstGeom prst="rect">
              <a:avLst/>
            </a:prstGeom>
            <a:noFill/>
            <a:ln w="9525">
              <a:noFill/>
              <a:miter lim="800000"/>
              <a:headEnd/>
              <a:tailEnd/>
            </a:ln>
          </p:spPr>
          <p:txBody>
            <a:bodyPr wrap="none">
              <a:spAutoFit/>
            </a:bodyPr>
            <a:lstStyle/>
            <a:p>
              <a:r>
                <a:rPr lang="cs-CZ" i="1" dirty="0">
                  <a:solidFill>
                    <a:schemeClr val="tx1"/>
                  </a:solidFill>
                </a:rPr>
                <a:t>Prodej</a:t>
              </a:r>
              <a:endParaRPr lang="en-US" i="1" dirty="0">
                <a:solidFill>
                  <a:schemeClr val="tx1"/>
                </a:solidFill>
              </a:endParaRPr>
            </a:p>
          </p:txBody>
        </p:sp>
        <p:grpSp>
          <p:nvGrpSpPr>
            <p:cNvPr id="44" name="Group 101"/>
            <p:cNvGrpSpPr>
              <a:grpSpLocks/>
            </p:cNvGrpSpPr>
            <p:nvPr/>
          </p:nvGrpSpPr>
          <p:grpSpPr bwMode="auto">
            <a:xfrm>
              <a:off x="3352803" y="3384715"/>
              <a:ext cx="1307816" cy="1020710"/>
              <a:chOff x="4434134" y="1552067"/>
              <a:chExt cx="1491718" cy="1180793"/>
            </a:xfrm>
          </p:grpSpPr>
          <p:pic>
            <p:nvPicPr>
              <p:cNvPr id="46" name="Picture 44" descr="j0431640"/>
              <p:cNvPicPr>
                <a:picLocks noChangeAspect="1" noChangeArrowheads="1"/>
              </p:cNvPicPr>
              <p:nvPr/>
            </p:nvPicPr>
            <p:blipFill>
              <a:blip r:embed="rId9" cstate="print"/>
              <a:srcRect/>
              <a:stretch>
                <a:fillRect/>
              </a:stretch>
            </p:blipFill>
            <p:spPr bwMode="auto">
              <a:xfrm>
                <a:off x="4434134" y="1552067"/>
                <a:ext cx="1214159" cy="1180793"/>
              </a:xfrm>
              <a:prstGeom prst="rect">
                <a:avLst/>
              </a:prstGeom>
              <a:noFill/>
              <a:ln w="9525">
                <a:noFill/>
                <a:miter lim="800000"/>
                <a:headEnd/>
                <a:tailEnd/>
              </a:ln>
            </p:spPr>
          </p:pic>
          <p:pic>
            <p:nvPicPr>
              <p:cNvPr id="47" name="Picture 2" descr="http://www.softicons.com/download/application-icons/wifun-icons-by-rokey/png/128/cellphone.png"/>
              <p:cNvPicPr>
                <a:picLocks noChangeAspect="1" noChangeArrowheads="1"/>
              </p:cNvPicPr>
              <p:nvPr/>
            </p:nvPicPr>
            <p:blipFill>
              <a:blip r:embed="rId10" cstate="print"/>
              <a:srcRect/>
              <a:stretch>
                <a:fillRect/>
              </a:stretch>
            </p:blipFill>
            <p:spPr bwMode="auto">
              <a:xfrm>
                <a:off x="5275858" y="1820381"/>
                <a:ext cx="649994" cy="649996"/>
              </a:xfrm>
              <a:prstGeom prst="rect">
                <a:avLst/>
              </a:prstGeom>
              <a:noFill/>
              <a:ln w="9525">
                <a:noFill/>
                <a:miter lim="800000"/>
                <a:headEnd/>
                <a:tailEnd/>
              </a:ln>
            </p:spPr>
          </p:pic>
        </p:grpSp>
        <p:sp>
          <p:nvSpPr>
            <p:cNvPr id="45" name="TextBox 41"/>
            <p:cNvSpPr txBox="1">
              <a:spLocks noChangeArrowheads="1"/>
            </p:cNvSpPr>
            <p:nvPr/>
          </p:nvSpPr>
          <p:spPr bwMode="auto">
            <a:xfrm>
              <a:off x="4033491" y="4948426"/>
              <a:ext cx="663976" cy="1650901"/>
            </a:xfrm>
            <a:prstGeom prst="rect">
              <a:avLst/>
            </a:prstGeom>
            <a:noFill/>
            <a:ln w="9525">
              <a:noFill/>
              <a:miter lim="800000"/>
              <a:headEnd/>
              <a:tailEnd/>
            </a:ln>
          </p:spPr>
          <p:txBody>
            <a:bodyPr wrap="none">
              <a:spAutoFit/>
            </a:bodyPr>
            <a:lstStyle/>
            <a:p>
              <a:r>
                <a:rPr lang="cs-CZ" sz="900" i="1" dirty="0">
                  <a:solidFill>
                    <a:schemeClr val="tx1"/>
                  </a:solidFill>
                </a:rPr>
                <a:t>Linka</a:t>
              </a:r>
              <a:r>
                <a:rPr lang="en-US" sz="900" i="1" dirty="0">
                  <a:solidFill>
                    <a:schemeClr val="tx1"/>
                  </a:solidFill>
                </a:rPr>
                <a:t> 1234</a:t>
              </a:r>
            </a:p>
            <a:p>
              <a:r>
                <a:rPr lang="cs-CZ" sz="900" i="1" dirty="0">
                  <a:solidFill>
                    <a:schemeClr val="tx1"/>
                  </a:solidFill>
                </a:rPr>
                <a:t>Linka</a:t>
              </a:r>
              <a:r>
                <a:rPr lang="en-US" sz="900" i="1" dirty="0">
                  <a:solidFill>
                    <a:schemeClr val="tx1"/>
                  </a:solidFill>
                </a:rPr>
                <a:t> 1235</a:t>
              </a:r>
            </a:p>
            <a:p>
              <a:r>
                <a:rPr lang="cs-CZ" sz="900" i="1" dirty="0">
                  <a:solidFill>
                    <a:schemeClr val="tx1"/>
                  </a:solidFill>
                </a:rPr>
                <a:t>Linka</a:t>
              </a:r>
              <a:r>
                <a:rPr lang="en-US" sz="900" i="1" dirty="0">
                  <a:solidFill>
                    <a:schemeClr val="tx1"/>
                  </a:solidFill>
                </a:rPr>
                <a:t> 1236</a:t>
              </a:r>
            </a:p>
            <a:p>
              <a:r>
                <a:rPr lang="cs-CZ" sz="900" i="1" dirty="0">
                  <a:solidFill>
                    <a:schemeClr val="tx1"/>
                  </a:solidFill>
                </a:rPr>
                <a:t>Linka</a:t>
              </a:r>
              <a:r>
                <a:rPr lang="en-US" sz="900" i="1" dirty="0">
                  <a:solidFill>
                    <a:schemeClr val="tx1"/>
                  </a:solidFill>
                </a:rPr>
                <a:t> 1237</a:t>
              </a:r>
            </a:p>
            <a:p>
              <a:r>
                <a:rPr lang="cs-CZ" sz="900" i="1" dirty="0">
                  <a:solidFill>
                    <a:schemeClr val="tx1"/>
                  </a:solidFill>
                </a:rPr>
                <a:t>Linka</a:t>
              </a:r>
              <a:r>
                <a:rPr lang="en-US" sz="900" i="1" dirty="0">
                  <a:solidFill>
                    <a:schemeClr val="tx1"/>
                  </a:solidFill>
                </a:rPr>
                <a:t> 1238</a:t>
              </a:r>
            </a:p>
            <a:p>
              <a:r>
                <a:rPr lang="cs-CZ" sz="900" i="1" dirty="0">
                  <a:solidFill>
                    <a:schemeClr val="tx1"/>
                  </a:solidFill>
                </a:rPr>
                <a:t>Linka</a:t>
              </a:r>
              <a:r>
                <a:rPr lang="en-US" sz="900" i="1" dirty="0">
                  <a:solidFill>
                    <a:schemeClr val="tx1"/>
                  </a:solidFill>
                </a:rPr>
                <a:t> 1239</a:t>
              </a:r>
            </a:p>
          </p:txBody>
        </p:sp>
      </p:grpSp>
    </p:spTree>
    <p:extLst>
      <p:ext uri="{BB962C8B-B14F-4D97-AF65-F5344CB8AC3E}">
        <p14:creationId xmlns:p14="http://schemas.microsoft.com/office/powerpoint/2010/main" val="23745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ChangeArrowheads="1"/>
          </p:cNvSpPr>
          <p:nvPr/>
        </p:nvSpPr>
        <p:spPr bwMode="auto">
          <a:xfrm>
            <a:off x="5237285" y="1100254"/>
            <a:ext cx="3616569" cy="3393687"/>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a:lnSpc>
                <a:spcPct val="150000"/>
              </a:lnSpc>
              <a:spcBef>
                <a:spcPct val="0"/>
              </a:spcBef>
            </a:pPr>
            <a:endParaRPr lang="cs-CZ" altLang="cs-CZ" sz="2200" b="1" dirty="0">
              <a:solidFill>
                <a:srgbClr val="E20074"/>
              </a:solidFill>
            </a:endParaRPr>
          </a:p>
          <a:p>
            <a:pPr>
              <a:lnSpc>
                <a:spcPct val="150000"/>
              </a:lnSpc>
              <a:spcBef>
                <a:spcPct val="0"/>
              </a:spcBef>
            </a:pPr>
            <a:endParaRPr lang="cs-CZ" altLang="cs-CZ" sz="2200" b="1" dirty="0">
              <a:solidFill>
                <a:srgbClr val="E20074"/>
              </a:solidFill>
            </a:endParaRPr>
          </a:p>
        </p:txBody>
      </p:sp>
      <p:sp>
        <p:nvSpPr>
          <p:cNvPr id="2" name="Nadpis 1"/>
          <p:cNvSpPr>
            <a:spLocks noGrp="1"/>
          </p:cNvSpPr>
          <p:nvPr>
            <p:ph type="title"/>
          </p:nvPr>
        </p:nvSpPr>
        <p:spPr/>
        <p:txBody>
          <a:bodyPr/>
          <a:lstStyle/>
          <a:p>
            <a:r>
              <a:rPr lang="cs-CZ" b="1" dirty="0"/>
              <a:t>Třetí scénář</a:t>
            </a:r>
            <a:r>
              <a:rPr lang="en-US" b="1" dirty="0"/>
              <a:t>: </a:t>
            </a:r>
            <a:r>
              <a:rPr lang="cs-CZ" b="1" dirty="0"/>
              <a:t>Řešení vrácených hovorů</a:t>
            </a:r>
            <a:endParaRPr lang="cs-CZ" dirty="0"/>
          </a:p>
        </p:txBody>
      </p:sp>
      <p:sp>
        <p:nvSpPr>
          <p:cNvPr id="3" name="Content Placeholder 2"/>
          <p:cNvSpPr>
            <a:spLocks noGrp="1"/>
          </p:cNvSpPr>
          <p:nvPr>
            <p:ph idx="1"/>
          </p:nvPr>
        </p:nvSpPr>
        <p:spPr>
          <a:xfrm>
            <a:off x="262946" y="1543456"/>
            <a:ext cx="8496300" cy="4284662"/>
          </a:xfrm>
        </p:spPr>
        <p:txBody>
          <a:bodyPr/>
          <a:lstStyle/>
          <a:p>
            <a:endParaRPr lang="cs-CZ" dirty="0"/>
          </a:p>
        </p:txBody>
      </p:sp>
      <p:sp>
        <p:nvSpPr>
          <p:cNvPr id="6" name="Rectangle 3"/>
          <p:cNvSpPr txBox="1">
            <a:spLocks noChangeArrowheads="1"/>
          </p:cNvSpPr>
          <p:nvPr/>
        </p:nvSpPr>
        <p:spPr bwMode="gray">
          <a:xfrm>
            <a:off x="703384" y="4174279"/>
            <a:ext cx="7615425" cy="1947746"/>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lgn="l" defTabSz="457200" rtl="0" eaLnBrk="1" fontAlgn="base" hangingPunct="1">
              <a:lnSpc>
                <a:spcPct val="90000"/>
              </a:lnSpc>
              <a:spcBef>
                <a:spcPct val="25000"/>
              </a:spcBef>
              <a:spcAft>
                <a:spcPct val="0"/>
              </a:spcAft>
              <a:buClr>
                <a:schemeClr val="tx2"/>
              </a:buClr>
              <a:buFont typeface="Wingdings" pitchFamily="2" charset="2"/>
              <a:defRPr kern="1200">
                <a:solidFill>
                  <a:schemeClr val="tx1"/>
                </a:solidFill>
                <a:latin typeface="Tele-GroteskFet" pitchFamily="2" charset="0"/>
                <a:ea typeface="+mn-ea"/>
                <a:cs typeface="+mn-cs"/>
              </a:defRPr>
            </a:lvl1pPr>
            <a:lvl2pPr marL="1588" algn="l" defTabSz="457200" rtl="0" eaLnBrk="1" fontAlgn="base" hangingPunct="1">
              <a:lnSpc>
                <a:spcPct val="90000"/>
              </a:lnSpc>
              <a:spcBef>
                <a:spcPct val="25000"/>
              </a:spcBef>
              <a:spcAft>
                <a:spcPct val="0"/>
              </a:spcAft>
              <a:buClr>
                <a:schemeClr val="tx2"/>
              </a:buClr>
              <a:buFont typeface="Wingdings" pitchFamily="2" charset="2"/>
              <a:defRPr kern="1200">
                <a:solidFill>
                  <a:schemeClr val="tx1"/>
                </a:solidFill>
                <a:latin typeface="+mn-lt"/>
                <a:ea typeface="+mn-ea"/>
                <a:cs typeface="+mn-cs"/>
              </a:defRPr>
            </a:lvl2pPr>
            <a:lvl3pPr marL="179388" indent="-176213" algn="l" defTabSz="457200" rtl="0" eaLnBrk="1" fontAlgn="base" hangingPunct="1">
              <a:lnSpc>
                <a:spcPct val="90000"/>
              </a:lnSpc>
              <a:spcBef>
                <a:spcPct val="25000"/>
              </a:spcBef>
              <a:spcAft>
                <a:spcPct val="0"/>
              </a:spcAft>
              <a:buClr>
                <a:schemeClr val="tx2"/>
              </a:buClr>
              <a:buSzPct val="75000"/>
              <a:buFont typeface="Wingdings" pitchFamily="2" charset="2"/>
              <a:buChar char="§"/>
              <a:defRPr kern="1200">
                <a:solidFill>
                  <a:schemeClr val="tx1"/>
                </a:solidFill>
                <a:latin typeface="+mn-lt"/>
                <a:ea typeface="+mn-ea"/>
                <a:cs typeface="+mn-cs"/>
              </a:defRPr>
            </a:lvl3pPr>
            <a:lvl4pPr marL="352425" indent="-171450" algn="l" defTabSz="457200" rtl="0" eaLnBrk="1" fontAlgn="base" hangingPunct="1">
              <a:lnSpc>
                <a:spcPct val="90000"/>
              </a:lnSpc>
              <a:spcBef>
                <a:spcPct val="25000"/>
              </a:spcBef>
              <a:spcAft>
                <a:spcPct val="0"/>
              </a:spcAft>
              <a:buClr>
                <a:schemeClr val="tx2"/>
              </a:buClr>
              <a:buSzPct val="75000"/>
              <a:buFont typeface="Wingdings" pitchFamily="2" charset="2"/>
              <a:buChar char="§"/>
              <a:defRPr kern="1200">
                <a:solidFill>
                  <a:schemeClr val="tx1"/>
                </a:solidFill>
                <a:latin typeface="+mn-lt"/>
                <a:ea typeface="+mn-ea"/>
                <a:cs typeface="+mn-cs"/>
              </a:defRPr>
            </a:lvl4pPr>
            <a:lvl5pPr marL="538163" indent="-184150" algn="l" defTabSz="457200" rtl="0" eaLnBrk="1" fontAlgn="base" hangingPunct="1">
              <a:lnSpc>
                <a:spcPct val="90000"/>
              </a:lnSpc>
              <a:spcBef>
                <a:spcPct val="25000"/>
              </a:spcBef>
              <a:spcAft>
                <a:spcPct val="0"/>
              </a:spcAft>
              <a:buClr>
                <a:schemeClr val="tx2"/>
              </a:buClr>
              <a:buSzPct val="75000"/>
              <a:buFont typeface="Wingdings" pitchFamily="2" charset="2"/>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0100" lvl="1" indent="-342900">
              <a:lnSpc>
                <a:spcPct val="100000"/>
              </a:lnSpc>
              <a:spcBef>
                <a:spcPct val="0"/>
              </a:spcBef>
              <a:buFont typeface="Wingdings" pitchFamily="2" charset="2"/>
              <a:buChar char="§"/>
            </a:pPr>
            <a:endParaRPr lang="cs-CZ" altLang="cs-CZ" sz="2000" dirty="0" smtClean="0">
              <a:latin typeface="Tele-GroteskNor" pitchFamily="2" charset="0"/>
            </a:endParaRPr>
          </a:p>
          <a:p>
            <a:pPr>
              <a:lnSpc>
                <a:spcPct val="150000"/>
              </a:lnSpc>
              <a:spcBef>
                <a:spcPct val="0"/>
              </a:spcBef>
            </a:pPr>
            <a:endParaRPr lang="cs-CZ" altLang="cs-CZ" sz="2200" b="1" dirty="0" smtClean="0">
              <a:solidFill>
                <a:srgbClr val="E20074"/>
              </a:solidFill>
            </a:endParaRPr>
          </a:p>
          <a:p>
            <a:pPr>
              <a:lnSpc>
                <a:spcPct val="150000"/>
              </a:lnSpc>
              <a:spcBef>
                <a:spcPct val="0"/>
              </a:spcBef>
            </a:pPr>
            <a:endParaRPr lang="cs-CZ" altLang="cs-CZ" sz="2200" b="1" dirty="0">
              <a:solidFill>
                <a:srgbClr val="E20074"/>
              </a:solidFill>
            </a:endParaRPr>
          </a:p>
        </p:txBody>
      </p:sp>
      <p:pic>
        <p:nvPicPr>
          <p:cNvPr id="18" name="Picture 2" descr="http://us.cdn3.123rf.com/168nwm/ABV/ABV0705/ABV070500003.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666738">
            <a:off x="200978" y="1430655"/>
            <a:ext cx="1600200" cy="1524000"/>
          </a:xfrm>
          <a:prstGeom prst="rect">
            <a:avLst/>
          </a:prstGeom>
          <a:noFill/>
          <a:ln w="9525">
            <a:noFill/>
            <a:miter lim="800000"/>
            <a:headEnd/>
            <a:tailEnd/>
          </a:ln>
        </p:spPr>
      </p:pic>
      <p:grpSp>
        <p:nvGrpSpPr>
          <p:cNvPr id="19" name="Group 106"/>
          <p:cNvGrpSpPr>
            <a:grpSpLocks/>
          </p:cNvGrpSpPr>
          <p:nvPr/>
        </p:nvGrpSpPr>
        <p:grpSpPr bwMode="auto">
          <a:xfrm>
            <a:off x="1309053" y="1489393"/>
            <a:ext cx="2098675" cy="1512887"/>
            <a:chOff x="144943" y="1559441"/>
            <a:chExt cx="2311177" cy="1697910"/>
          </a:xfrm>
        </p:grpSpPr>
        <p:pic>
          <p:nvPicPr>
            <p:cNvPr id="20" name="Picture 30" descr="http://bcs-it.com/images/connected-enterprise/aastra-560m-attendant-console.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4943" y="2258532"/>
              <a:ext cx="1194759" cy="998819"/>
            </a:xfrm>
            <a:prstGeom prst="rect">
              <a:avLst/>
            </a:prstGeom>
            <a:noFill/>
            <a:ln w="9525">
              <a:noFill/>
              <a:miter lim="800000"/>
              <a:headEnd/>
              <a:tailEnd/>
            </a:ln>
          </p:spPr>
        </p:pic>
        <p:pic>
          <p:nvPicPr>
            <p:cNvPr id="21" name="Picture 2" descr="http://icons.iconarchive.com/icons/devcom/medical/256/receptionist-icon.png"/>
            <p:cNvPicPr>
              <a:picLocks noChangeAspect="1" noChangeArrowheads="1"/>
            </p:cNvPicPr>
            <p:nvPr/>
          </p:nvPicPr>
          <p:blipFill>
            <a:blip r:embed="rId5" cstate="print"/>
            <a:srcRect/>
            <a:stretch>
              <a:fillRect/>
            </a:stretch>
          </p:blipFill>
          <p:spPr bwMode="auto">
            <a:xfrm>
              <a:off x="931799" y="1559441"/>
              <a:ext cx="1524321" cy="1524321"/>
            </a:xfrm>
            <a:prstGeom prst="rect">
              <a:avLst/>
            </a:prstGeom>
            <a:noFill/>
            <a:ln w="9525">
              <a:noFill/>
              <a:miter lim="800000"/>
              <a:headEnd/>
              <a:tailEnd/>
            </a:ln>
          </p:spPr>
        </p:pic>
      </p:grpSp>
      <p:grpSp>
        <p:nvGrpSpPr>
          <p:cNvPr id="22" name="Group 156"/>
          <p:cNvGrpSpPr>
            <a:grpSpLocks/>
          </p:cNvGrpSpPr>
          <p:nvPr/>
        </p:nvGrpSpPr>
        <p:grpSpPr bwMode="auto">
          <a:xfrm>
            <a:off x="5973128" y="5421631"/>
            <a:ext cx="2728913" cy="915303"/>
            <a:chOff x="6209753" y="4958731"/>
            <a:chExt cx="3448994" cy="1222471"/>
          </a:xfrm>
        </p:grpSpPr>
        <p:grpSp>
          <p:nvGrpSpPr>
            <p:cNvPr id="23" name="Group 26"/>
            <p:cNvGrpSpPr>
              <a:grpSpLocks/>
            </p:cNvGrpSpPr>
            <p:nvPr/>
          </p:nvGrpSpPr>
          <p:grpSpPr bwMode="auto">
            <a:xfrm>
              <a:off x="6209753" y="4958731"/>
              <a:ext cx="3448994" cy="1222471"/>
              <a:chOff x="6614600" y="5010530"/>
              <a:chExt cx="3145760" cy="1081809"/>
            </a:xfrm>
          </p:grpSpPr>
          <p:pic>
            <p:nvPicPr>
              <p:cNvPr id="25" name="Picture 2" descr="http://www.iphoneoverload.com/wp-content/uploads/2009/08/voicemail.jpg"/>
              <p:cNvPicPr>
                <a:picLocks noChangeAspect="1" noChangeArrowheads="1"/>
              </p:cNvPicPr>
              <p:nvPr/>
            </p:nvPicPr>
            <p:blipFill>
              <a:blip r:embed="rId6" cstate="print"/>
              <a:srcRect/>
              <a:stretch>
                <a:fillRect/>
              </a:stretch>
            </p:blipFill>
            <p:spPr bwMode="auto">
              <a:xfrm>
                <a:off x="8394168" y="5010530"/>
                <a:ext cx="1366192" cy="973775"/>
              </a:xfrm>
              <a:prstGeom prst="rect">
                <a:avLst/>
              </a:prstGeom>
              <a:noFill/>
              <a:ln w="9525">
                <a:noFill/>
                <a:miter lim="800000"/>
                <a:headEnd/>
                <a:tailEnd/>
              </a:ln>
            </p:spPr>
          </p:pic>
          <p:sp>
            <p:nvSpPr>
              <p:cNvPr id="26" name="TextBox 57"/>
              <p:cNvSpPr txBox="1">
                <a:spLocks noChangeArrowheads="1"/>
              </p:cNvSpPr>
              <p:nvPr/>
            </p:nvSpPr>
            <p:spPr bwMode="auto">
              <a:xfrm>
                <a:off x="6614600" y="5710386"/>
                <a:ext cx="2640482" cy="381953"/>
              </a:xfrm>
              <a:prstGeom prst="rect">
                <a:avLst/>
              </a:prstGeom>
              <a:noFill/>
              <a:ln w="9525">
                <a:noFill/>
                <a:miter lim="800000"/>
                <a:headEnd/>
                <a:tailEnd/>
              </a:ln>
            </p:spPr>
            <p:txBody>
              <a:bodyPr wrap="square">
                <a:spAutoFit/>
              </a:bodyPr>
              <a:lstStyle/>
              <a:p>
                <a:pPr marL="342900" indent="-342900" algn="ctr"/>
                <a:r>
                  <a:rPr lang="cs-CZ" sz="1600" i="1" dirty="0">
                    <a:solidFill>
                      <a:schemeClr val="tx1"/>
                    </a:solidFill>
                  </a:rPr>
                  <a:t>Firemní hlasová schránka</a:t>
                </a:r>
                <a:endParaRPr lang="en-US" sz="1600" dirty="0">
                  <a:solidFill>
                    <a:schemeClr val="tx1"/>
                  </a:solidFill>
                </a:endParaRPr>
              </a:p>
            </p:txBody>
          </p:sp>
        </p:grpSp>
        <p:cxnSp>
          <p:nvCxnSpPr>
            <p:cNvPr id="24" name="Straight Arrow Connector 23"/>
            <p:cNvCxnSpPr/>
            <p:nvPr/>
          </p:nvCxnSpPr>
          <p:spPr>
            <a:xfrm>
              <a:off x="6823711" y="5206801"/>
              <a:ext cx="1221894" cy="354082"/>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grpSp>
        <p:nvGrpSpPr>
          <p:cNvPr id="27" name="Group 26"/>
          <p:cNvGrpSpPr>
            <a:grpSpLocks/>
          </p:cNvGrpSpPr>
          <p:nvPr/>
        </p:nvGrpSpPr>
        <p:grpSpPr bwMode="auto">
          <a:xfrm>
            <a:off x="3460115" y="1116330"/>
            <a:ext cx="3827463" cy="1749425"/>
            <a:chOff x="3487476" y="1431494"/>
            <a:chExt cx="3827727" cy="1749177"/>
          </a:xfrm>
        </p:grpSpPr>
        <p:pic>
          <p:nvPicPr>
            <p:cNvPr id="28" name="Picture 44" descr="j0431640"/>
            <p:cNvPicPr>
              <a:picLocks noChangeAspect="1" noChangeArrowheads="1"/>
            </p:cNvPicPr>
            <p:nvPr/>
          </p:nvPicPr>
          <p:blipFill>
            <a:blip r:embed="rId7" cstate="print"/>
            <a:srcRect/>
            <a:stretch>
              <a:fillRect/>
            </a:stretch>
          </p:blipFill>
          <p:spPr bwMode="auto">
            <a:xfrm>
              <a:off x="5541081" y="1431494"/>
              <a:ext cx="1316922" cy="1291977"/>
            </a:xfrm>
            <a:prstGeom prst="rect">
              <a:avLst/>
            </a:prstGeom>
            <a:noFill/>
            <a:ln w="9525">
              <a:noFill/>
              <a:miter lim="800000"/>
              <a:headEnd/>
              <a:tailEnd/>
            </a:ln>
          </p:spPr>
        </p:pic>
        <p:cxnSp>
          <p:nvCxnSpPr>
            <p:cNvPr id="29" name="Straight Arrow Connector 28"/>
            <p:cNvCxnSpPr/>
            <p:nvPr/>
          </p:nvCxnSpPr>
          <p:spPr>
            <a:xfrm flipV="1">
              <a:off x="3657351" y="2542586"/>
              <a:ext cx="1371695" cy="9524"/>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0" name="TextBox 62"/>
            <p:cNvSpPr txBox="1">
              <a:spLocks noChangeArrowheads="1"/>
            </p:cNvSpPr>
            <p:nvPr/>
          </p:nvSpPr>
          <p:spPr bwMode="auto">
            <a:xfrm>
              <a:off x="3487476" y="2020373"/>
              <a:ext cx="1796193" cy="615466"/>
            </a:xfrm>
            <a:prstGeom prst="rect">
              <a:avLst/>
            </a:prstGeom>
            <a:noFill/>
            <a:ln w="9525">
              <a:noFill/>
              <a:miter lim="800000"/>
              <a:headEnd/>
              <a:tailEnd/>
            </a:ln>
          </p:spPr>
          <p:txBody>
            <a:bodyPr wrap="none">
              <a:spAutoFit/>
            </a:bodyPr>
            <a:lstStyle/>
            <a:p>
              <a:r>
                <a:rPr lang="cs-CZ" sz="1600" i="1" dirty="0">
                  <a:solidFill>
                    <a:schemeClr val="tx1"/>
                  </a:solidFill>
                </a:rPr>
                <a:t>Skupinové parkování</a:t>
              </a:r>
            </a:p>
            <a:p>
              <a:r>
                <a:rPr lang="cs-CZ" sz="1600" b="1" i="1" dirty="0"/>
                <a:t>hovorů</a:t>
              </a:r>
              <a:endParaRPr lang="en-US" sz="1600" b="1" i="1" dirty="0"/>
            </a:p>
          </p:txBody>
        </p:sp>
        <p:pic>
          <p:nvPicPr>
            <p:cNvPr id="31" name="Picture 44" descr="j0431640"/>
            <p:cNvPicPr>
              <a:picLocks noChangeAspect="1" noChangeArrowheads="1"/>
            </p:cNvPicPr>
            <p:nvPr/>
          </p:nvPicPr>
          <p:blipFill>
            <a:blip r:embed="rId7" cstate="print"/>
            <a:srcRect/>
            <a:stretch>
              <a:fillRect/>
            </a:stretch>
          </p:blipFill>
          <p:spPr bwMode="auto">
            <a:xfrm>
              <a:off x="5693481" y="1605160"/>
              <a:ext cx="1316922" cy="1291977"/>
            </a:xfrm>
            <a:prstGeom prst="rect">
              <a:avLst/>
            </a:prstGeom>
            <a:noFill/>
            <a:ln w="9525">
              <a:noFill/>
              <a:miter lim="800000"/>
              <a:headEnd/>
              <a:tailEnd/>
            </a:ln>
          </p:spPr>
        </p:pic>
        <p:pic>
          <p:nvPicPr>
            <p:cNvPr id="32" name="Picture 44" descr="j0431640"/>
            <p:cNvPicPr>
              <a:picLocks noChangeAspect="1" noChangeArrowheads="1"/>
            </p:cNvPicPr>
            <p:nvPr/>
          </p:nvPicPr>
          <p:blipFill>
            <a:blip r:embed="rId7" cstate="print"/>
            <a:srcRect/>
            <a:stretch>
              <a:fillRect/>
            </a:stretch>
          </p:blipFill>
          <p:spPr bwMode="auto">
            <a:xfrm>
              <a:off x="5845881" y="1736294"/>
              <a:ext cx="1316922" cy="1291977"/>
            </a:xfrm>
            <a:prstGeom prst="rect">
              <a:avLst/>
            </a:prstGeom>
            <a:noFill/>
            <a:ln w="9525">
              <a:noFill/>
              <a:miter lim="800000"/>
              <a:headEnd/>
              <a:tailEnd/>
            </a:ln>
          </p:spPr>
        </p:pic>
        <p:pic>
          <p:nvPicPr>
            <p:cNvPr id="33" name="Picture 44" descr="j0431640"/>
            <p:cNvPicPr>
              <a:picLocks noChangeAspect="1" noChangeArrowheads="1"/>
            </p:cNvPicPr>
            <p:nvPr/>
          </p:nvPicPr>
          <p:blipFill>
            <a:blip r:embed="rId7" cstate="print"/>
            <a:srcRect/>
            <a:stretch>
              <a:fillRect/>
            </a:stretch>
          </p:blipFill>
          <p:spPr bwMode="auto">
            <a:xfrm>
              <a:off x="5998281" y="1888694"/>
              <a:ext cx="1316922" cy="1291977"/>
            </a:xfrm>
            <a:prstGeom prst="rect">
              <a:avLst/>
            </a:prstGeom>
            <a:noFill/>
            <a:ln w="9525">
              <a:noFill/>
              <a:miter lim="800000"/>
              <a:headEnd/>
              <a:tailEnd/>
            </a:ln>
          </p:spPr>
        </p:pic>
      </p:grpSp>
      <p:grpSp>
        <p:nvGrpSpPr>
          <p:cNvPr id="34" name="Group 33"/>
          <p:cNvGrpSpPr>
            <a:grpSpLocks/>
          </p:cNvGrpSpPr>
          <p:nvPr/>
        </p:nvGrpSpPr>
        <p:grpSpPr bwMode="auto">
          <a:xfrm>
            <a:off x="3185478" y="2846705"/>
            <a:ext cx="4073195" cy="3600450"/>
            <a:chOff x="3171023" y="3044456"/>
            <a:chExt cx="4071604" cy="3600891"/>
          </a:xfrm>
        </p:grpSpPr>
        <p:grpSp>
          <p:nvGrpSpPr>
            <p:cNvPr id="35" name="Group 65"/>
            <p:cNvGrpSpPr>
              <a:grpSpLocks/>
            </p:cNvGrpSpPr>
            <p:nvPr/>
          </p:nvGrpSpPr>
          <p:grpSpPr bwMode="auto">
            <a:xfrm>
              <a:off x="3171023" y="3608096"/>
              <a:ext cx="3240408" cy="3037251"/>
              <a:chOff x="4606419" y="1981315"/>
              <a:chExt cx="3240408" cy="3037251"/>
            </a:xfrm>
          </p:grpSpPr>
          <p:sp>
            <p:nvSpPr>
              <p:cNvPr id="39" name="Oval 38"/>
              <p:cNvSpPr/>
              <p:nvPr/>
            </p:nvSpPr>
            <p:spPr>
              <a:xfrm>
                <a:off x="4774628" y="2332187"/>
                <a:ext cx="2635807" cy="2497444"/>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 name="Picture 14" descr="MCj04326230000[1]"/>
              <p:cNvPicPr>
                <a:picLocks noChangeAspect="1" noChangeArrowheads="1"/>
              </p:cNvPicPr>
              <p:nvPr/>
            </p:nvPicPr>
            <p:blipFill>
              <a:blip r:embed="rId8" cstate="print"/>
              <a:srcRect/>
              <a:stretch>
                <a:fillRect/>
              </a:stretch>
            </p:blipFill>
            <p:spPr bwMode="auto">
              <a:xfrm>
                <a:off x="6108940" y="1981315"/>
                <a:ext cx="969803" cy="997073"/>
              </a:xfrm>
              <a:prstGeom prst="rect">
                <a:avLst/>
              </a:prstGeom>
              <a:noFill/>
              <a:ln w="9525">
                <a:noFill/>
                <a:miter lim="800000"/>
                <a:headEnd/>
                <a:tailEnd/>
              </a:ln>
            </p:spPr>
          </p:pic>
          <p:pic>
            <p:nvPicPr>
              <p:cNvPr id="41" name="Picture 13" descr="MCj04326240000[1]"/>
              <p:cNvPicPr>
                <a:picLocks noChangeAspect="1" noChangeArrowheads="1"/>
              </p:cNvPicPr>
              <p:nvPr/>
            </p:nvPicPr>
            <p:blipFill>
              <a:blip r:embed="rId9" cstate="print"/>
              <a:srcRect/>
              <a:stretch>
                <a:fillRect/>
              </a:stretch>
            </p:blipFill>
            <p:spPr bwMode="auto">
              <a:xfrm>
                <a:off x="6880158" y="2839458"/>
                <a:ext cx="966669" cy="913786"/>
              </a:xfrm>
              <a:prstGeom prst="rect">
                <a:avLst/>
              </a:prstGeom>
              <a:noFill/>
              <a:ln w="9525">
                <a:noFill/>
                <a:miter lim="800000"/>
                <a:headEnd/>
                <a:tailEnd/>
              </a:ln>
            </p:spPr>
          </p:pic>
          <p:pic>
            <p:nvPicPr>
              <p:cNvPr id="42" name="Picture 2" descr="http://yearingear.com/old-telephone-icon.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743081" y="3481535"/>
                <a:ext cx="539856" cy="401433"/>
              </a:xfrm>
              <a:prstGeom prst="rect">
                <a:avLst/>
              </a:prstGeom>
              <a:noFill/>
              <a:ln w="9525">
                <a:noFill/>
                <a:miter lim="800000"/>
                <a:headEnd/>
                <a:tailEnd/>
              </a:ln>
            </p:spPr>
          </p:pic>
          <p:pic>
            <p:nvPicPr>
              <p:cNvPr id="43" name="Picture 44" descr="j0431640"/>
              <p:cNvPicPr>
                <a:picLocks noChangeAspect="1" noChangeArrowheads="1"/>
              </p:cNvPicPr>
              <p:nvPr/>
            </p:nvPicPr>
            <p:blipFill>
              <a:blip r:embed="rId7" cstate="print"/>
              <a:srcRect/>
              <a:stretch>
                <a:fillRect/>
              </a:stretch>
            </p:blipFill>
            <p:spPr bwMode="auto">
              <a:xfrm>
                <a:off x="4724403" y="2382749"/>
                <a:ext cx="876516" cy="859913"/>
              </a:xfrm>
              <a:prstGeom prst="rect">
                <a:avLst/>
              </a:prstGeom>
              <a:noFill/>
              <a:ln w="9525">
                <a:noFill/>
                <a:miter lim="800000"/>
                <a:headEnd/>
                <a:tailEnd/>
              </a:ln>
            </p:spPr>
          </p:pic>
          <p:pic>
            <p:nvPicPr>
              <p:cNvPr id="44" name="Picture 44" descr="j0431640"/>
              <p:cNvPicPr>
                <a:picLocks noChangeAspect="1" noChangeArrowheads="1"/>
              </p:cNvPicPr>
              <p:nvPr/>
            </p:nvPicPr>
            <p:blipFill>
              <a:blip r:embed="rId7" cstate="print"/>
              <a:srcRect/>
              <a:stretch>
                <a:fillRect/>
              </a:stretch>
            </p:blipFill>
            <p:spPr bwMode="auto">
              <a:xfrm>
                <a:off x="4606419" y="3683105"/>
                <a:ext cx="876516" cy="859913"/>
              </a:xfrm>
              <a:prstGeom prst="rect">
                <a:avLst/>
              </a:prstGeom>
              <a:noFill/>
              <a:ln w="9525">
                <a:noFill/>
                <a:miter lim="800000"/>
                <a:headEnd/>
                <a:tailEnd/>
              </a:ln>
            </p:spPr>
          </p:pic>
          <p:pic>
            <p:nvPicPr>
              <p:cNvPr id="45" name="Picture 2" descr="http://yearingear.com/old-telephone-icon.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5965056" y="2578116"/>
                <a:ext cx="539856" cy="401433"/>
              </a:xfrm>
              <a:prstGeom prst="rect">
                <a:avLst/>
              </a:prstGeom>
              <a:noFill/>
              <a:ln w="9525">
                <a:noFill/>
                <a:miter lim="800000"/>
                <a:headEnd/>
                <a:tailEnd/>
              </a:ln>
            </p:spPr>
          </p:pic>
          <p:pic>
            <p:nvPicPr>
              <p:cNvPr id="46" name="Picture 14" descr="MCj04326230000[1]"/>
              <p:cNvPicPr>
                <a:picLocks noChangeAspect="1" noChangeArrowheads="1"/>
              </p:cNvPicPr>
              <p:nvPr/>
            </p:nvPicPr>
            <p:blipFill>
              <a:blip r:embed="rId8" cstate="print"/>
              <a:srcRect/>
              <a:stretch>
                <a:fillRect/>
              </a:stretch>
            </p:blipFill>
            <p:spPr bwMode="auto">
              <a:xfrm>
                <a:off x="6287448" y="3992617"/>
                <a:ext cx="969803" cy="997073"/>
              </a:xfrm>
              <a:prstGeom prst="rect">
                <a:avLst/>
              </a:prstGeom>
              <a:noFill/>
              <a:ln w="9525">
                <a:noFill/>
                <a:miter lim="800000"/>
                <a:headEnd/>
                <a:tailEnd/>
              </a:ln>
            </p:spPr>
          </p:pic>
          <p:pic>
            <p:nvPicPr>
              <p:cNvPr id="47" name="Picture 2" descr="http://yearingear.com/old-telephone-icon.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125668" y="4617133"/>
                <a:ext cx="539856" cy="401433"/>
              </a:xfrm>
              <a:prstGeom prst="rect">
                <a:avLst/>
              </a:prstGeom>
              <a:noFill/>
              <a:ln w="9525">
                <a:noFill/>
                <a:miter lim="800000"/>
                <a:headEnd/>
                <a:tailEnd/>
              </a:ln>
            </p:spPr>
          </p:pic>
          <p:pic>
            <p:nvPicPr>
              <p:cNvPr id="48" name="Picture 2" descr="http://yearingear.com/old-telephone-icon.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5179177" y="2932394"/>
                <a:ext cx="539856" cy="401433"/>
              </a:xfrm>
              <a:prstGeom prst="rect">
                <a:avLst/>
              </a:prstGeom>
              <a:noFill/>
              <a:ln w="9525">
                <a:noFill/>
                <a:miter lim="800000"/>
                <a:headEnd/>
                <a:tailEnd/>
              </a:ln>
            </p:spPr>
          </p:pic>
          <p:pic>
            <p:nvPicPr>
              <p:cNvPr id="49" name="Picture 2" descr="http://yearingear.com/old-telephone-icon.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5171149" y="4170566"/>
                <a:ext cx="539856" cy="401433"/>
              </a:xfrm>
              <a:prstGeom prst="rect">
                <a:avLst/>
              </a:prstGeom>
              <a:noFill/>
              <a:ln w="9525">
                <a:noFill/>
                <a:miter lim="800000"/>
                <a:headEnd/>
                <a:tailEnd/>
              </a:ln>
            </p:spPr>
          </p:pic>
        </p:grpSp>
        <p:sp>
          <p:nvSpPr>
            <p:cNvPr id="36" name="TextBox 63"/>
            <p:cNvSpPr txBox="1">
              <a:spLocks noChangeArrowheads="1"/>
            </p:cNvSpPr>
            <p:nvPr/>
          </p:nvSpPr>
          <p:spPr bwMode="auto">
            <a:xfrm>
              <a:off x="3969223" y="5064003"/>
              <a:ext cx="1475538" cy="615628"/>
            </a:xfrm>
            <a:prstGeom prst="rect">
              <a:avLst/>
            </a:prstGeom>
            <a:noFill/>
            <a:ln w="9525">
              <a:noFill/>
              <a:miter lim="800000"/>
              <a:headEnd/>
              <a:tailEnd/>
            </a:ln>
          </p:spPr>
          <p:txBody>
            <a:bodyPr wrap="square">
              <a:spAutoFit/>
            </a:bodyPr>
            <a:lstStyle/>
            <a:p>
              <a:r>
                <a:rPr lang="cs-CZ" sz="1600" i="1" dirty="0">
                  <a:solidFill>
                    <a:schemeClr val="tx1"/>
                  </a:solidFill>
                </a:rPr>
                <a:t>Skupina pro</a:t>
              </a:r>
            </a:p>
            <a:p>
              <a:r>
                <a:rPr lang="cs-CZ" sz="1600" i="1" dirty="0">
                  <a:solidFill>
                    <a:schemeClr val="tx1"/>
                  </a:solidFill>
                </a:rPr>
                <a:t>příjem hovoru</a:t>
              </a:r>
              <a:endParaRPr lang="en-US" sz="1600" i="1" dirty="0">
                <a:solidFill>
                  <a:schemeClr val="tx1"/>
                </a:solidFill>
              </a:endParaRPr>
            </a:p>
          </p:txBody>
        </p:sp>
        <p:sp>
          <p:nvSpPr>
            <p:cNvPr id="37" name="TextBox 70"/>
            <p:cNvSpPr txBox="1">
              <a:spLocks noChangeArrowheads="1"/>
            </p:cNvSpPr>
            <p:nvPr/>
          </p:nvSpPr>
          <p:spPr bwMode="auto">
            <a:xfrm>
              <a:off x="5957584" y="3044456"/>
              <a:ext cx="1285043" cy="323205"/>
            </a:xfrm>
            <a:prstGeom prst="rect">
              <a:avLst/>
            </a:prstGeom>
            <a:noFill/>
            <a:ln w="9525">
              <a:noFill/>
              <a:miter lim="800000"/>
              <a:headEnd/>
              <a:tailEnd/>
            </a:ln>
          </p:spPr>
          <p:txBody>
            <a:bodyPr wrap="none">
              <a:spAutoFit/>
            </a:bodyPr>
            <a:lstStyle/>
            <a:p>
              <a:r>
                <a:rPr lang="cs-CZ" sz="1600" i="1" dirty="0">
                  <a:solidFill>
                    <a:schemeClr val="tx1"/>
                  </a:solidFill>
                </a:rPr>
                <a:t>Hovor nepřijat</a:t>
              </a:r>
              <a:endParaRPr lang="en-US" sz="1600" i="1" dirty="0">
                <a:solidFill>
                  <a:schemeClr val="tx1"/>
                </a:solidFill>
              </a:endParaRPr>
            </a:p>
          </p:txBody>
        </p:sp>
        <p:cxnSp>
          <p:nvCxnSpPr>
            <p:cNvPr id="38" name="Straight Arrow Connector 37"/>
            <p:cNvCxnSpPr/>
            <p:nvPr/>
          </p:nvCxnSpPr>
          <p:spPr>
            <a:xfrm rot="5400000">
              <a:off x="5663814" y="3476490"/>
              <a:ext cx="768444" cy="704575"/>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1869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Shrnutí</a:t>
            </a:r>
            <a:endParaRPr lang="cs-CZ" dirty="0"/>
          </a:p>
        </p:txBody>
      </p:sp>
      <p:sp>
        <p:nvSpPr>
          <p:cNvPr id="18435" name="Rectangle 3"/>
          <p:cNvSpPr>
            <a:spLocks noGrp="1" noChangeArrowheads="1"/>
          </p:cNvSpPr>
          <p:nvPr>
            <p:ph idx="1"/>
          </p:nvPr>
        </p:nvSpPr>
        <p:spPr>
          <a:xfrm>
            <a:off x="472068" y="1059560"/>
            <a:ext cx="8016612" cy="4284662"/>
          </a:xfrm>
          <a:noFill/>
          <a:ln w="9525">
            <a:noFill/>
            <a:miter lim="800000"/>
            <a:headEnd/>
            <a:tailEnd/>
          </a:ln>
        </p:spPr>
        <p:txBody>
          <a:bodyPr vert="horz" wrap="square" lIns="0" tIns="0" rIns="0" bIns="0" numCol="1" anchor="t" anchorCtr="0" compatLnSpc="1">
            <a:prstTxWarp prst="textNoShape">
              <a:avLst/>
            </a:prstTxWarp>
            <a:normAutofit/>
          </a:bodyPr>
          <a:lstStyle/>
          <a:p>
            <a:pPr marL="122238" lvl="1" eaLnBrk="0" hangingPunct="0">
              <a:lnSpc>
                <a:spcPct val="95000"/>
              </a:lnSpc>
              <a:spcBef>
                <a:spcPct val="10000"/>
              </a:spcBef>
              <a:spcAft>
                <a:spcPct val="10000"/>
              </a:spcAft>
              <a:buClr>
                <a:schemeClr val="bg2"/>
              </a:buClr>
              <a:buSzPct val="85000"/>
            </a:pPr>
            <a:endParaRPr lang="cs-CZ" sz="2000" dirty="0" smtClean="0"/>
          </a:p>
          <a:p>
            <a:pPr marL="290513" lvl="1" indent="-168275" eaLnBrk="0" hangingPunct="0">
              <a:lnSpc>
                <a:spcPct val="95000"/>
              </a:lnSpc>
              <a:spcBef>
                <a:spcPct val="10000"/>
              </a:spcBef>
              <a:spcAft>
                <a:spcPct val="10000"/>
              </a:spcAft>
              <a:buClr>
                <a:schemeClr val="bg2"/>
              </a:buClr>
              <a:buSzPct val="85000"/>
              <a:buFontTx/>
              <a:buChar char="•"/>
            </a:pPr>
            <a:r>
              <a:rPr lang="cs-CZ" sz="2000" dirty="0" smtClean="0"/>
              <a:t>Parkování </a:t>
            </a:r>
            <a:r>
              <a:rPr lang="cs-CZ" sz="2000" dirty="0"/>
              <a:t>hovorů představuje pro firmy snadný a efektivní způsob řešení příchozích </a:t>
            </a:r>
            <a:r>
              <a:rPr lang="cs-CZ" sz="2000" dirty="0" smtClean="0"/>
              <a:t>hovorů</a:t>
            </a:r>
          </a:p>
          <a:p>
            <a:pPr marL="290513" lvl="1" indent="-168275" eaLnBrk="0" hangingPunct="0">
              <a:lnSpc>
                <a:spcPct val="95000"/>
              </a:lnSpc>
              <a:spcBef>
                <a:spcPct val="10000"/>
              </a:spcBef>
              <a:spcAft>
                <a:spcPct val="10000"/>
              </a:spcAft>
              <a:buClr>
                <a:schemeClr val="bg2"/>
              </a:buClr>
              <a:buSzPct val="85000"/>
              <a:buFontTx/>
              <a:buChar char="•"/>
            </a:pPr>
            <a:endParaRPr lang="en-US" sz="2000" dirty="0"/>
          </a:p>
          <a:p>
            <a:pPr marL="290513" lvl="1" indent="-168275" eaLnBrk="0" hangingPunct="0">
              <a:lnSpc>
                <a:spcPct val="95000"/>
              </a:lnSpc>
              <a:spcBef>
                <a:spcPct val="10000"/>
              </a:spcBef>
              <a:spcAft>
                <a:spcPct val="10000"/>
              </a:spcAft>
              <a:buClr>
                <a:schemeClr val="bg2"/>
              </a:buClr>
              <a:buSzPct val="85000"/>
              <a:buFontTx/>
              <a:buChar char="•"/>
            </a:pPr>
            <a:r>
              <a:rPr lang="cs-CZ" sz="2000" dirty="0"/>
              <a:t>Mnoho způsobů realizace parkování hovorů a mnoho možností řešení zaparkovaných </a:t>
            </a:r>
            <a:r>
              <a:rPr lang="cs-CZ" sz="2000" dirty="0" smtClean="0"/>
              <a:t>hovorů</a:t>
            </a:r>
          </a:p>
          <a:p>
            <a:pPr marL="290513" lvl="1" indent="-168275" eaLnBrk="0" hangingPunct="0">
              <a:lnSpc>
                <a:spcPct val="95000"/>
              </a:lnSpc>
              <a:spcBef>
                <a:spcPct val="10000"/>
              </a:spcBef>
              <a:spcAft>
                <a:spcPct val="10000"/>
              </a:spcAft>
              <a:buClr>
                <a:schemeClr val="bg2"/>
              </a:buClr>
              <a:buSzPct val="85000"/>
              <a:buFontTx/>
              <a:buChar char="•"/>
            </a:pPr>
            <a:endParaRPr lang="en-US" sz="2000" dirty="0"/>
          </a:p>
          <a:p>
            <a:pPr marL="290513" lvl="1" indent="-168275" eaLnBrk="0" hangingPunct="0">
              <a:lnSpc>
                <a:spcPct val="95000"/>
              </a:lnSpc>
              <a:spcBef>
                <a:spcPct val="10000"/>
              </a:spcBef>
              <a:spcAft>
                <a:spcPct val="10000"/>
              </a:spcAft>
              <a:buClr>
                <a:schemeClr val="bg2"/>
              </a:buClr>
              <a:buSzPct val="85000"/>
              <a:buFontTx/>
              <a:buChar char="•"/>
            </a:pPr>
            <a:r>
              <a:rPr lang="cs-CZ" sz="2000" dirty="0"/>
              <a:t>Projednejte se svým poskytovatelem služeb možnosti řešení šité na míru pro vaši společnost</a:t>
            </a:r>
            <a:endParaRPr lang="en-US" sz="2000" dirty="0"/>
          </a:p>
          <a:p>
            <a:pPr marL="457200" lvl="1">
              <a:lnSpc>
                <a:spcPct val="100000"/>
              </a:lnSpc>
              <a:spcBef>
                <a:spcPct val="0"/>
              </a:spcBef>
            </a:pPr>
            <a:endParaRPr lang="en-GB" altLang="cs-CZ" sz="2000" dirty="0">
              <a:latin typeface="Tele-GroteskNor" pitchFamily="2" charset="0"/>
            </a:endParaRPr>
          </a:p>
        </p:txBody>
      </p:sp>
      <p:pic>
        <p:nvPicPr>
          <p:cNvPr id="17" name="Picture 2" descr="http://tranquilpc.files.wordpress.com/2007/08/bigstockphoto-globe-icon-people-1720642-400.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75337" y="4247259"/>
            <a:ext cx="2925763" cy="2193925"/>
          </a:xfrm>
          <a:prstGeom prst="rect">
            <a:avLst/>
          </a:prstGeom>
          <a:noFill/>
          <a:ln w="9525">
            <a:noFill/>
            <a:miter lim="800000"/>
            <a:headEnd/>
            <a:tailEnd/>
          </a:ln>
        </p:spPr>
      </p:pic>
    </p:spTree>
    <p:extLst>
      <p:ext uri="{BB962C8B-B14F-4D97-AF65-F5344CB8AC3E}">
        <p14:creationId xmlns:p14="http://schemas.microsoft.com/office/powerpoint/2010/main" val="5369509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Jak funkci nastavit</a:t>
            </a:r>
            <a:endParaRPr lang="cs-CZ" dirty="0"/>
          </a:p>
        </p:txBody>
      </p:sp>
      <p:sp>
        <p:nvSpPr>
          <p:cNvPr id="18435" name="Rectangle 3"/>
          <p:cNvSpPr>
            <a:spLocks noGrp="1" noChangeArrowheads="1"/>
          </p:cNvSpPr>
          <p:nvPr>
            <p:ph idx="1"/>
          </p:nvPr>
        </p:nvSpPr>
        <p:spPr>
          <a:xfrm>
            <a:off x="472068" y="1059560"/>
            <a:ext cx="8496300" cy="5118216"/>
          </a:xfrm>
          <a:noFill/>
          <a:ln w="9525">
            <a:noFill/>
            <a:miter lim="800000"/>
            <a:headEnd/>
            <a:tailEnd/>
          </a:ln>
        </p:spPr>
        <p:txBody>
          <a:bodyPr vert="horz" wrap="square" lIns="0" tIns="0" rIns="0" bIns="0" numCol="1" anchor="t" anchorCtr="0" compatLnSpc="1">
            <a:prstTxWarp prst="textNoShape">
              <a:avLst/>
            </a:prstTxWarp>
            <a:normAutofit/>
          </a:bodyPr>
          <a:lstStyle/>
          <a:p>
            <a:pPr marL="977900" lvl="2" indent="-342900">
              <a:lnSpc>
                <a:spcPct val="100000"/>
              </a:lnSpc>
              <a:spcBef>
                <a:spcPct val="0"/>
              </a:spcBef>
            </a:pPr>
            <a:endParaRPr lang="cs-CZ" altLang="cs-CZ" sz="2000" dirty="0">
              <a:latin typeface="Tele-GroteskNor" pitchFamily="2" charset="0"/>
            </a:endParaRPr>
          </a:p>
          <a:p>
            <a:pPr marL="800100" lvl="1" indent="-342900">
              <a:lnSpc>
                <a:spcPct val="100000"/>
              </a:lnSpc>
              <a:spcBef>
                <a:spcPct val="0"/>
              </a:spcBef>
              <a:buChar char="§"/>
            </a:pPr>
            <a:endParaRPr lang="en-GB" altLang="cs-CZ" sz="2000" dirty="0">
              <a:latin typeface="Tele-GroteskNor" pitchFamily="2" charset="0"/>
            </a:endParaRPr>
          </a:p>
        </p:txBody>
      </p:sp>
      <p:pic>
        <p:nvPicPr>
          <p:cNvPr id="17" name="Picture 3"/>
          <p:cNvPicPr>
            <a:picLocks noChangeAspect="1" noChangeArrowheads="1"/>
          </p:cNvPicPr>
          <p:nvPr/>
        </p:nvPicPr>
        <p:blipFill>
          <a:blip r:embed="rId3" cstate="print"/>
          <a:srcRect/>
          <a:stretch>
            <a:fillRect/>
          </a:stretch>
        </p:blipFill>
        <p:spPr bwMode="auto">
          <a:xfrm>
            <a:off x="276225" y="1603011"/>
            <a:ext cx="8591550" cy="4050122"/>
          </a:xfrm>
          <a:prstGeom prst="rect">
            <a:avLst/>
          </a:prstGeom>
          <a:noFill/>
          <a:ln w="9525">
            <a:noFill/>
            <a:miter lim="800000"/>
            <a:headEnd/>
            <a:tailEnd/>
          </a:ln>
        </p:spPr>
      </p:pic>
    </p:spTree>
    <p:extLst>
      <p:ext uri="{BB962C8B-B14F-4D97-AF65-F5344CB8AC3E}">
        <p14:creationId xmlns:p14="http://schemas.microsoft.com/office/powerpoint/2010/main" val="2132534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ITCON_GUIDELINES" val="FALSE"/>
  <p:tag name="THINKCELLUNDODONOTDELETE" val="9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sc4gjeqWg0ygQO4H4f3Fw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hq_mjOvzZkOfWxBsBmch2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k.xDw8rOUWD9h7TQeDH3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5RPUEldYNkOj.lBbZiLNA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0qa0PhMRlU.vRE53VHJP2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2hjY1jHCzEy0NsubUvGnM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fjkjFVkPdUCea44fKmEzL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qRLB7UDZCkSwldG5.7i1q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2hjY1jHCzEy0NsubUvGnM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fjkjFVkPdUCea44fKmEzL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qRLB7UDZCkSwldG5.7i1q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sc4gjeqWg0ygQO4H4f3FwQ"/>
</p:tagLst>
</file>

<file path=ppt/theme/theme1.xml><?xml version="1.0" encoding="utf-8"?>
<a:theme xmlns:a="http://schemas.openxmlformats.org/drawingml/2006/main" name="Telekom 4:3 2016 CZ">
  <a:themeElements>
    <a:clrScheme name="Telekom Screenfarben">
      <a:dk1>
        <a:srgbClr val="4B4B4B"/>
      </a:dk1>
      <a:lt1>
        <a:srgbClr val="FFFFFF"/>
      </a:lt1>
      <a:dk2>
        <a:srgbClr val="E20074"/>
      </a:dk2>
      <a:lt2>
        <a:srgbClr val="A4A4A4"/>
      </a:lt2>
      <a:accent1>
        <a:srgbClr val="1063AD"/>
      </a:accent1>
      <a:accent2>
        <a:srgbClr val="53BAF2"/>
      </a:accent2>
      <a:accent3>
        <a:srgbClr val="1BADA2"/>
      </a:accent3>
      <a:accent4>
        <a:srgbClr val="BFCB44"/>
      </a:accent4>
      <a:accent5>
        <a:srgbClr val="FFD329"/>
      </a:accent5>
      <a:accent6>
        <a:srgbClr val="FF9A1E"/>
      </a:accent6>
      <a:hlink>
        <a:srgbClr val="E20074"/>
      </a:hlink>
      <a:folHlink>
        <a:srgbClr val="6C6C6C"/>
      </a:folHlink>
    </a:clrScheme>
    <a:fontScheme name="Vorschlag April 2015_Typo">
      <a:majorFont>
        <a:latin typeface="TeleGrotesk Headline Ultra"/>
        <a:ea typeface=""/>
        <a:cs typeface=""/>
      </a:majorFont>
      <a:minorFont>
        <a:latin typeface="Tele-GroteskNo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19050" algn="ctr">
          <a:solidFill>
            <a:schemeClr val="tx2"/>
          </a:solidFill>
          <a:miter lim="800000"/>
          <a:headEnd/>
          <a:tailEnd/>
        </a:ln>
        <a:effectLst/>
      </a:spPr>
      <a:bodyPr wrap="square" lIns="108000" tIns="108000" rIns="108000" bIns="108000" rtlCol="0" anchor="ctr" anchorCtr="0">
        <a:noAutofit/>
      </a:bodyPr>
      <a:lstStyle>
        <a:defPPr algn="ctr" defTabSz="457293" fontAlgn="base">
          <a:lnSpc>
            <a:spcPct val="90000"/>
          </a:lnSpc>
          <a:buClr>
            <a:srgbClr val="E20074"/>
          </a:buClr>
          <a:buSzPct val="75000"/>
          <a:defRPr sz="1800" dirty="0" smtClean="0">
            <a:latin typeface="Tele-GroteskNor" pitchFamily="2" charset="0"/>
            <a:cs typeface="Arial Unicode MS" panose="020B0604020202020204" pitchFamily="34" charset="-128"/>
          </a:defRPr>
        </a:defPPr>
      </a:lstStyle>
    </a:spDef>
    <a:lnDef>
      <a:spPr>
        <a:ln w="19050">
          <a:solidFill>
            <a:schemeClr val="tx2"/>
          </a:solidFill>
          <a:miter lim="800000"/>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bwMode="gray">
        <a:noFill/>
        <a:ln w="19050">
          <a:noFill/>
          <a:miter lim="800000"/>
          <a:headEnd/>
          <a:tailEnd/>
        </a:ln>
      </a:spPr>
      <a:bodyPr vert="horz" wrap="square" lIns="72000" tIns="36000" rIns="72000" bIns="36000" numCol="1" rtlCol="0" anchor="t" anchorCtr="0" compatLnSpc="1">
        <a:prstTxWarp prst="textNoShape">
          <a:avLst/>
        </a:prstTxWarp>
        <a:noAutofit/>
      </a:bodyPr>
      <a:lstStyle>
        <a:defPPr marL="0" indent="0">
          <a:buNone/>
          <a:defRPr sz="1800" dirty="0" err="1" smtClean="0"/>
        </a:defPPr>
      </a:lstStyle>
    </a:txDef>
  </a:objectDefaults>
  <a:extraClrSchemeLst>
    <a:extraClrScheme>
      <a:clrScheme name="Telekom Screenfarben">
        <a:dk1>
          <a:srgbClr val="4B4B4B"/>
        </a:dk1>
        <a:lt1>
          <a:srgbClr val="FFFFFF"/>
        </a:lt1>
        <a:dk2>
          <a:srgbClr val="E20074"/>
        </a:dk2>
        <a:lt2>
          <a:srgbClr val="A4A4A4"/>
        </a:lt2>
        <a:accent1>
          <a:srgbClr val="1063AD"/>
        </a:accent1>
        <a:accent2>
          <a:srgbClr val="53BAF2"/>
        </a:accent2>
        <a:accent3>
          <a:srgbClr val="1BADA2"/>
        </a:accent3>
        <a:accent4>
          <a:srgbClr val="BFCB44"/>
        </a:accent4>
        <a:accent5>
          <a:srgbClr val="FFD329"/>
        </a:accent5>
        <a:accent6>
          <a:srgbClr val="FF9A1E"/>
        </a:accent6>
        <a:hlink>
          <a:srgbClr val="E20074"/>
        </a:hlink>
        <a:folHlink>
          <a:srgbClr val="6C6C6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_MASTER_4-3_CZ_20161208" id="{6035F753-D5E0-4E83-AC51-4F71D98698FD}" vid="{61733896-8790-4D2C-955D-C7499E7F327A}"/>
    </a:ext>
  </a:extLst>
</a:theme>
</file>

<file path=ppt/theme/theme2.xml><?xml version="1.0" encoding="utf-8"?>
<a:theme xmlns:a="http://schemas.openxmlformats.org/drawingml/2006/main" name="Office-Design">
  <a:themeElements>
    <a:clrScheme name="">
      <a:dk1>
        <a:srgbClr val="000000"/>
      </a:dk1>
      <a:lt1>
        <a:srgbClr val="FFFFFF"/>
      </a:lt1>
      <a:dk2>
        <a:srgbClr val="E20074"/>
      </a:dk2>
      <a:lt2>
        <a:srgbClr val="A4A4A4"/>
      </a:lt2>
      <a:accent1>
        <a:srgbClr val="EDEDED"/>
      </a:accent1>
      <a:accent2>
        <a:srgbClr val="D0D0D0"/>
      </a:accent2>
      <a:accent3>
        <a:srgbClr val="FFFFFF"/>
      </a:accent3>
      <a:accent4>
        <a:srgbClr val="000000"/>
      </a:accent4>
      <a:accent5>
        <a:srgbClr val="F4F4F4"/>
      </a:accent5>
      <a:accent6>
        <a:srgbClr val="BCBCBC"/>
      </a:accent6>
      <a:hlink>
        <a:srgbClr val="7C7C7C"/>
      </a:hlink>
      <a:folHlink>
        <a:srgbClr val="6C6C6C"/>
      </a:folHlink>
    </a:clrScheme>
    <a:fontScheme name="DT Fonts">
      <a:majorFont>
        <a:latin typeface="Tele-GroteskUl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DT Farben">
      <a:dk1>
        <a:srgbClr val="646464"/>
      </a:dk1>
      <a:lt1>
        <a:srgbClr val="FFFFFF"/>
      </a:lt1>
      <a:dk2>
        <a:srgbClr val="E20074"/>
      </a:dk2>
      <a:lt2>
        <a:srgbClr val="FFFFFF"/>
      </a:lt2>
      <a:accent1>
        <a:srgbClr val="427BAB"/>
      </a:accent1>
      <a:accent2>
        <a:srgbClr val="FDD167"/>
      </a:accent2>
      <a:accent3>
        <a:srgbClr val="646464"/>
      </a:accent3>
      <a:accent4>
        <a:srgbClr val="64B9E4"/>
      </a:accent4>
      <a:accent5>
        <a:srgbClr val="9D9D9D"/>
      </a:accent5>
      <a:accent6>
        <a:srgbClr val="DADADA"/>
      </a:accent6>
      <a:hlink>
        <a:srgbClr val="646464"/>
      </a:hlink>
      <a:folHlink>
        <a:srgbClr val="9D9D9D"/>
      </a:folHlink>
    </a:clrScheme>
    <a:fontScheme name="DT Fonts">
      <a:majorFont>
        <a:latin typeface="Tele-GroteskUl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84ECF4F3ABFD4192A73F0C68E6242B" ma:contentTypeVersion="" ma:contentTypeDescription="Create a new document." ma:contentTypeScope="" ma:versionID="088cd85089bfe210276401a04ab7aba8">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3EEB0D-10F3-4417-856E-58270F46A6AE}">
  <ds:schemaRefs>
    <ds:schemaRef ds:uri="http://schemas.openxmlformats.org/package/2006/metadata/core-properties"/>
    <ds:schemaRef ds:uri="http://purl.org/dc/terms/"/>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055B2FBE-9229-4A27-949B-EB909522F4E9}">
  <ds:schemaRefs>
    <ds:schemaRef ds:uri="http://schemas.microsoft.com/sharepoint/v3/contenttype/forms"/>
  </ds:schemaRefs>
</ds:datastoreItem>
</file>

<file path=customXml/itemProps3.xml><?xml version="1.0" encoding="utf-8"?>
<ds:datastoreItem xmlns:ds="http://schemas.openxmlformats.org/officeDocument/2006/customXml" ds:itemID="{6421FBAB-7B53-4B4B-B34B-C2974120DC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Telekom_Powerpoint-Master_CZ_4x3</Template>
  <TotalTime>191</TotalTime>
  <Words>1096</Words>
  <Application>Microsoft Office PowerPoint</Application>
  <PresentationFormat>On-screen Show (4:3)</PresentationFormat>
  <Paragraphs>112</Paragraphs>
  <Slides>7</Slides>
  <Notes>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7</vt:i4>
      </vt:variant>
    </vt:vector>
  </HeadingPairs>
  <TitlesOfParts>
    <vt:vector size="19" baseType="lpstr">
      <vt:lpstr>TeleGrotesk Headline Ultra</vt:lpstr>
      <vt:lpstr>Arial Unicode MS</vt:lpstr>
      <vt:lpstr>Wingdings 2</vt:lpstr>
      <vt:lpstr>TeleGrotesk Headline</vt:lpstr>
      <vt:lpstr>Wingdings</vt:lpstr>
      <vt:lpstr>Arial</vt:lpstr>
      <vt:lpstr>Tele-GroteskUlt</vt:lpstr>
      <vt:lpstr>Tele-GroteskFet</vt:lpstr>
      <vt:lpstr>Tele-GroteskNor</vt:lpstr>
      <vt:lpstr>Telekom 4:3 2016 CZ</vt:lpstr>
      <vt:lpstr>think-cell Slide</vt:lpstr>
      <vt:lpstr>think-cell Folie</vt:lpstr>
      <vt:lpstr>PowerPoint Presentation</vt:lpstr>
      <vt:lpstr>Co je parkování hovoru?</vt:lpstr>
      <vt:lpstr>První scénář: Základní parkování hovoru</vt:lpstr>
      <vt:lpstr>Druhý scénář: Skupinové parkování hovorů</vt:lpstr>
      <vt:lpstr>Třetí scénář: Řešení vrácených hovorů</vt:lpstr>
      <vt:lpstr>Shrnutí</vt:lpstr>
      <vt:lpstr>Jak funkci nastavit</vt:lpstr>
    </vt:vector>
  </TitlesOfParts>
  <Company>T-Systems Czech Republic 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portfolia služeb po spojení s GTS</dc:title>
  <dc:creator>Krejbich Jakub</dc:creator>
  <dc:description>2014</dc:description>
  <cp:lastModifiedBy>Krejbich Jakub</cp:lastModifiedBy>
  <cp:revision>280</cp:revision>
  <cp:lastPrinted>2014-09-11T10:47:16Z</cp:lastPrinted>
  <dcterms:created xsi:type="dcterms:W3CDTF">2014-02-19T12:28:26Z</dcterms:created>
  <dcterms:modified xsi:type="dcterms:W3CDTF">2018-07-11T13:49:14Z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000800bc140000000000010250600207f980073804f000</vt:lpwstr>
  </property>
  <property fmtid="{D5CDD505-2E9C-101B-9397-08002B2CF9AE}" pid="3" name="ContentTypeId">
    <vt:lpwstr>0x0101003784ECF4F3ABFD4192A73F0C68E6242B</vt:lpwstr>
  </property>
</Properties>
</file>